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  <p:sldMasterId id="2147483707" r:id="rId2"/>
  </p:sldMasterIdLst>
  <p:notesMasterIdLst>
    <p:notesMasterId r:id="rId47"/>
  </p:notesMasterIdLst>
  <p:sldIdLst>
    <p:sldId id="524" r:id="rId3"/>
    <p:sldId id="533" r:id="rId4"/>
    <p:sldId id="513" r:id="rId5"/>
    <p:sldId id="514" r:id="rId6"/>
    <p:sldId id="497" r:id="rId7"/>
    <p:sldId id="515" r:id="rId8"/>
    <p:sldId id="516" r:id="rId9"/>
    <p:sldId id="517" r:id="rId10"/>
    <p:sldId id="518" r:id="rId11"/>
    <p:sldId id="501" r:id="rId12"/>
    <p:sldId id="502" r:id="rId13"/>
    <p:sldId id="505" r:id="rId14"/>
    <p:sldId id="491" r:id="rId15"/>
    <p:sldId id="492" r:id="rId16"/>
    <p:sldId id="493" r:id="rId17"/>
    <p:sldId id="494" r:id="rId18"/>
    <p:sldId id="520" r:id="rId19"/>
    <p:sldId id="549" r:id="rId20"/>
    <p:sldId id="550" r:id="rId21"/>
    <p:sldId id="551" r:id="rId22"/>
    <p:sldId id="552" r:id="rId23"/>
    <p:sldId id="448" r:id="rId24"/>
    <p:sldId id="449" r:id="rId25"/>
    <p:sldId id="523" r:id="rId26"/>
    <p:sldId id="554" r:id="rId27"/>
    <p:sldId id="546" r:id="rId28"/>
    <p:sldId id="521" r:id="rId29"/>
    <p:sldId id="522" r:id="rId30"/>
    <p:sldId id="495" r:id="rId31"/>
    <p:sldId id="504" r:id="rId32"/>
    <p:sldId id="512" r:id="rId33"/>
    <p:sldId id="553" r:id="rId34"/>
    <p:sldId id="511" r:id="rId35"/>
    <p:sldId id="538" r:id="rId36"/>
    <p:sldId id="468" r:id="rId37"/>
    <p:sldId id="470" r:id="rId38"/>
    <p:sldId id="471" r:id="rId39"/>
    <p:sldId id="507" r:id="rId40"/>
    <p:sldId id="506" r:id="rId41"/>
    <p:sldId id="534" r:id="rId42"/>
    <p:sldId id="535" r:id="rId43"/>
    <p:sldId id="536" r:id="rId44"/>
    <p:sldId id="537" r:id="rId45"/>
    <p:sldId id="555" r:id="rId4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9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9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9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9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9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9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9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9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9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97"/>
    <p:restoredTop sz="93130"/>
  </p:normalViewPr>
  <p:slideViewPr>
    <p:cSldViewPr>
      <p:cViewPr varScale="1">
        <p:scale>
          <a:sx n="57" d="100"/>
          <a:sy n="57" d="100"/>
        </p:scale>
        <p:origin x="1040" y="1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840"/>
    </p:cViewPr>
  </p:sorterViewPr>
  <p:notesViewPr>
    <p:cSldViewPr>
      <p:cViewPr varScale="1">
        <p:scale>
          <a:sx n="62" d="100"/>
          <a:sy n="62" d="100"/>
        </p:scale>
        <p:origin x="-3024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25C893-E6ED-CC4F-B2A0-93737335897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4F0AA3-E33E-3046-8CDF-B88D0A82AAE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CF08578-810C-0543-81EA-85CF0643C5CE}" type="datetime1">
              <a:rPr lang="en-US" altLang="en-US"/>
              <a:pPr/>
              <a:t>6/13/22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FB48416C-9595-AF4C-9FB4-A4858E2D7D5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EFF47B2-18F5-1249-9DA7-6C99F6FBE3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6868F7-3CE7-634B-B619-29684D7CD2B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4564CD-BAAB-3E49-8C38-44227FAEEE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E695B64-377A-8D4A-B1A5-7E59059B0F0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ＭＳ Ｐゴシック" pitchFamily="-65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>
            <a:extLst>
              <a:ext uri="{FF2B5EF4-FFF2-40B4-BE49-F238E27FC236}">
                <a16:creationId xmlns:a16="http://schemas.microsoft.com/office/drawing/2014/main" id="{C02EF60F-175F-A942-BDD5-062E2A25AE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2" name="Notes Placeholder 2">
            <a:extLst>
              <a:ext uri="{FF2B5EF4-FFF2-40B4-BE49-F238E27FC236}">
                <a16:creationId xmlns:a16="http://schemas.microsoft.com/office/drawing/2014/main" id="{8D118FAA-F109-0A49-A3EF-AB070F9FB92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When did this happen?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Where were you?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Who were you with?. 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What happened/ 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Why did it happen?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How did you feel?</a:t>
            </a:r>
          </a:p>
        </p:txBody>
      </p:sp>
      <p:sp>
        <p:nvSpPr>
          <p:cNvPr id="30723" name="Slide Number Placeholder 3">
            <a:extLst>
              <a:ext uri="{FF2B5EF4-FFF2-40B4-BE49-F238E27FC236}">
                <a16:creationId xmlns:a16="http://schemas.microsoft.com/office/drawing/2014/main" id="{3251CA4B-E447-584F-8E2C-8185624259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B3D077F-4083-4449-8B9B-5375B482A876}" type="slidenum">
              <a:rPr lang="en-US" altLang="en-US" sz="1200"/>
              <a:pPr/>
              <a:t>4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Image Placeholder 1">
            <a:extLst>
              <a:ext uri="{FF2B5EF4-FFF2-40B4-BE49-F238E27FC236}">
                <a16:creationId xmlns:a16="http://schemas.microsoft.com/office/drawing/2014/main" id="{8D41771C-7966-1B44-B9F9-51BC8E48C6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0" name="Notes Placeholder 2">
            <a:extLst>
              <a:ext uri="{FF2B5EF4-FFF2-40B4-BE49-F238E27FC236}">
                <a16:creationId xmlns:a16="http://schemas.microsoft.com/office/drawing/2014/main" id="{75D751BA-9B9B-A443-AA4F-0F62647CE1A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55000" lnSpcReduction="20000"/>
          </a:bodyPr>
          <a:lstStyle/>
          <a:p>
            <a:r>
              <a:rPr lang="en-US" altLang="en-US" i="1">
                <a:ea typeface="ＭＳ Ｐゴシック" panose="020B0600070205080204" pitchFamily="34" charset="-128"/>
              </a:rPr>
              <a:t>This position is called </a:t>
            </a:r>
            <a:r>
              <a:rPr lang="en-US" altLang="en-US" b="1">
                <a:ea typeface="ＭＳ Ｐゴシック" panose="020B0600070205080204" pitchFamily="34" charset="-128"/>
              </a:rPr>
              <a:t>King</a:t>
            </a:r>
            <a:r>
              <a:rPr lang="en-US" altLang="en-US">
                <a:ea typeface="ＭＳ Ｐゴシック" panose="020B0600070205080204" pitchFamily="34" charset="-128"/>
              </a:rPr>
              <a:t> or </a:t>
            </a:r>
            <a:r>
              <a:rPr lang="en-US" altLang="en-US" b="1">
                <a:ea typeface="ＭＳ Ｐゴシック" panose="020B0600070205080204" pitchFamily="34" charset="-128"/>
              </a:rPr>
              <a:t>Queen of the world</a:t>
            </a:r>
            <a:r>
              <a:rPr lang="en-US" altLang="en-US" i="1">
                <a:ea typeface="ＭＳ Ｐゴシック" panose="020B0600070205080204" pitchFamily="34" charset="-128"/>
              </a:rPr>
              <a:t>.</a:t>
            </a:r>
            <a:endParaRPr lang="en-US" altLang="en-US">
              <a:ea typeface="ＭＳ Ｐゴシック" panose="020B0600070205080204" pitchFamily="34" charset="-128"/>
            </a:endParaRPr>
          </a:p>
          <a:p>
            <a:r>
              <a:rPr lang="en-US" altLang="en-US" i="1">
                <a:ea typeface="ＭＳ Ｐゴシック" panose="020B0600070205080204" pitchFamily="34" charset="-128"/>
              </a:rPr>
              <a:t> </a:t>
            </a:r>
            <a:endParaRPr lang="en-US" altLang="en-US">
              <a:ea typeface="ＭＳ Ｐゴシック" panose="020B0600070205080204" pitchFamily="34" charset="-128"/>
            </a:endParaRPr>
          </a:p>
          <a:p>
            <a:r>
              <a:rPr lang="en-US" altLang="en-US" i="1">
                <a:ea typeface="ＭＳ Ｐゴシック" panose="020B0600070205080204" pitchFamily="34" charset="-128"/>
              </a:rPr>
              <a:t>You might want to close your eyes.  </a:t>
            </a:r>
            <a:endParaRPr lang="en-US" altLang="en-US">
              <a:ea typeface="ＭＳ Ｐゴシック" panose="020B0600070205080204" pitchFamily="34" charset="-128"/>
            </a:endParaRPr>
          </a:p>
          <a:p>
            <a:r>
              <a:rPr lang="en-US" altLang="en-US" i="1">
                <a:ea typeface="ＭＳ Ｐゴシック" panose="020B0600070205080204" pitchFamily="34" charset="-128"/>
              </a:rPr>
              <a:t>Stand with your feet about </a:t>
            </a:r>
            <a:endParaRPr lang="en-US" altLang="en-US">
              <a:ea typeface="ＭＳ Ｐゴシック" panose="020B0600070205080204" pitchFamily="34" charset="-128"/>
            </a:endParaRPr>
          </a:p>
          <a:p>
            <a:r>
              <a:rPr lang="en-US" altLang="en-US" i="1">
                <a:ea typeface="ＭＳ Ｐゴシック" panose="020B0600070205080204" pitchFamily="34" charset="-128"/>
              </a:rPr>
              <a:t>45 centimeters* apart.           </a:t>
            </a:r>
            <a:r>
              <a:rPr lang="en-US" altLang="en-US">
                <a:ea typeface="ＭＳ Ｐゴシック" panose="020B0600070205080204" pitchFamily="34" charset="-128"/>
              </a:rPr>
              <a:t>(* 45 cm = 18 inches)</a:t>
            </a:r>
            <a:r>
              <a:rPr lang="en-US" altLang="en-US" i="1">
                <a:ea typeface="ＭＳ Ｐゴシック" panose="020B0600070205080204" pitchFamily="34" charset="-128"/>
              </a:rPr>
              <a:t> </a:t>
            </a:r>
            <a:endParaRPr lang="en-US" altLang="en-US">
              <a:ea typeface="ＭＳ Ｐゴシック" panose="020B0600070205080204" pitchFamily="34" charset="-128"/>
            </a:endParaRPr>
          </a:p>
          <a:p>
            <a:r>
              <a:rPr lang="en-US" altLang="en-US" i="1">
                <a:ea typeface="ＭＳ Ｐゴシック" panose="020B0600070205080204" pitchFamily="34" charset="-128"/>
              </a:rPr>
              <a:t>Stand up straight. </a:t>
            </a:r>
            <a:endParaRPr lang="en-US" altLang="en-US">
              <a:ea typeface="ＭＳ Ｐゴシック" panose="020B0600070205080204" pitchFamily="34" charset="-128"/>
            </a:endParaRPr>
          </a:p>
          <a:p>
            <a:r>
              <a:rPr lang="en-US" altLang="en-US" i="1">
                <a:ea typeface="ＭＳ Ｐゴシック" panose="020B0600070205080204" pitchFamily="34" charset="-128"/>
              </a:rPr>
              <a:t>Push your chest out. </a:t>
            </a:r>
            <a:endParaRPr lang="en-US" altLang="en-US">
              <a:ea typeface="ＭＳ Ｐゴシック" panose="020B0600070205080204" pitchFamily="34" charset="-128"/>
            </a:endParaRPr>
          </a:p>
          <a:p>
            <a:r>
              <a:rPr lang="en-US" altLang="en-US" i="1">
                <a:ea typeface="ＭＳ Ｐゴシック" panose="020B0600070205080204" pitchFamily="34" charset="-128"/>
              </a:rPr>
              <a:t>Hold your head up a little. </a:t>
            </a:r>
            <a:endParaRPr lang="en-US" altLang="en-US">
              <a:ea typeface="ＭＳ Ｐゴシック" panose="020B0600070205080204" pitchFamily="34" charset="-128"/>
            </a:endParaRPr>
          </a:p>
          <a:p>
            <a:r>
              <a:rPr lang="en-US" altLang="en-US" i="1">
                <a:ea typeface="ＭＳ Ｐゴシック" panose="020B0600070205080204" pitchFamily="34" charset="-128"/>
              </a:rPr>
              <a:t>Hold your arms out to your side. </a:t>
            </a:r>
            <a:endParaRPr lang="en-US" altLang="en-US">
              <a:ea typeface="ＭＳ Ｐゴシック" panose="020B0600070205080204" pitchFamily="34" charset="-128"/>
            </a:endParaRPr>
          </a:p>
          <a:p>
            <a:r>
              <a:rPr lang="en-US" altLang="en-US" i="1">
                <a:ea typeface="ＭＳ Ｐゴシック" panose="020B0600070205080204" pitchFamily="34" charset="-128"/>
              </a:rPr>
              <a:t>Raise your hands up. </a:t>
            </a:r>
            <a:endParaRPr lang="en-US" altLang="en-US">
              <a:ea typeface="ＭＳ Ｐゴシック" panose="020B0600070205080204" pitchFamily="34" charset="-128"/>
            </a:endParaRPr>
          </a:p>
          <a:p>
            <a:r>
              <a:rPr lang="en-US" altLang="en-US" i="1">
                <a:ea typeface="ＭＳ Ｐゴシック" panose="020B0600070205080204" pitchFamily="34" charset="-128"/>
              </a:rPr>
              <a:t>Take a deep breath. </a:t>
            </a:r>
            <a:endParaRPr lang="en-US" altLang="en-US">
              <a:ea typeface="ＭＳ Ｐゴシック" panose="020B0600070205080204" pitchFamily="34" charset="-128"/>
            </a:endParaRPr>
          </a:p>
          <a:p>
            <a:r>
              <a:rPr lang="en-US" altLang="en-US" i="1">
                <a:ea typeface="ＭＳ Ｐゴシック" panose="020B0600070205080204" pitchFamily="34" charset="-128"/>
              </a:rPr>
              <a:t>You are “King (Queen) of the world.”</a:t>
            </a:r>
            <a:endParaRPr lang="en-US" altLang="ja-JP">
              <a:ea typeface="ＭＳ Ｐゴシック" panose="020B0600070205080204" pitchFamily="34" charset="-128"/>
            </a:endParaRPr>
          </a:p>
          <a:p>
            <a:r>
              <a:rPr lang="en-US" altLang="en-US" i="1">
                <a:ea typeface="ＭＳ Ｐゴシック" panose="020B0600070205080204" pitchFamily="34" charset="-128"/>
              </a:rPr>
              <a:t>Maybe you are going to hug the world!</a:t>
            </a:r>
            <a:endParaRPr lang="en-US" altLang="en-US">
              <a:ea typeface="ＭＳ Ｐゴシック" panose="020B0600070205080204" pitchFamily="34" charset="-128"/>
            </a:endParaRPr>
          </a:p>
          <a:p>
            <a:r>
              <a:rPr lang="en-US" altLang="en-US" i="1">
                <a:ea typeface="ＭＳ Ｐゴシック" panose="020B0600070205080204" pitchFamily="34" charset="-128"/>
              </a:rPr>
              <a:t> </a:t>
            </a:r>
            <a:endParaRPr lang="en-US" altLang="en-US">
              <a:ea typeface="ＭＳ Ｐゴシック" panose="020B0600070205080204" pitchFamily="34" charset="-128"/>
            </a:endParaRPr>
          </a:p>
          <a:p>
            <a:r>
              <a:rPr lang="en-US" altLang="en-US" b="1">
                <a:ea typeface="ＭＳ Ｐゴシック" panose="020B0600070205080204" pitchFamily="34" charset="-128"/>
              </a:rPr>
              <a:t>Keep this position for one minute. </a:t>
            </a:r>
            <a:endParaRPr lang="en-US" altLang="en-US">
              <a:ea typeface="ＭＳ Ｐゴシック" panose="020B0600070205080204" pitchFamily="34" charset="-128"/>
            </a:endParaRPr>
          </a:p>
          <a:p>
            <a:r>
              <a:rPr lang="en-US" altLang="en-US" b="1">
                <a:ea typeface="ＭＳ Ｐゴシック" panose="020B0600070205080204" pitchFamily="34" charset="-128"/>
              </a:rPr>
              <a:t>Then say: </a:t>
            </a:r>
            <a:endParaRPr lang="en-US" altLang="en-US">
              <a:ea typeface="ＭＳ Ｐゴシック" panose="020B0600070205080204" pitchFamily="34" charset="-128"/>
            </a:endParaRPr>
          </a:p>
          <a:p>
            <a:r>
              <a:rPr lang="en-US" altLang="en-US">
                <a:ea typeface="ＭＳ Ｐゴシック" panose="020B0600070205080204" pitchFamily="34" charset="-128"/>
              </a:rPr>
              <a:t> </a:t>
            </a:r>
          </a:p>
          <a:p>
            <a:r>
              <a:rPr lang="en-US" altLang="en-US" i="1">
                <a:ea typeface="ＭＳ Ｐゴシック" panose="020B0600070205080204" pitchFamily="34" charset="-128"/>
              </a:rPr>
              <a:t>Notice your body.  How do you feel?</a:t>
            </a:r>
            <a:endParaRPr lang="en-US" altLang="en-US">
              <a:ea typeface="ＭＳ Ｐゴシック" panose="020B0600070205080204" pitchFamily="34" charset="-128"/>
            </a:endParaRPr>
          </a:p>
          <a:p>
            <a:r>
              <a:rPr lang="en-US" altLang="en-US" i="1">
                <a:ea typeface="ＭＳ Ｐゴシック" panose="020B0600070205080204" pitchFamily="34" charset="-128"/>
              </a:rPr>
              <a:t>Notice your breathing. Is it fast or slow? </a:t>
            </a:r>
            <a:endParaRPr lang="en-US" altLang="en-US">
              <a:ea typeface="ＭＳ Ｐゴシック" panose="020B0600070205080204" pitchFamily="34" charset="-128"/>
            </a:endParaRPr>
          </a:p>
          <a:p>
            <a:r>
              <a:rPr lang="en-US" altLang="en-US" i="1">
                <a:ea typeface="ＭＳ Ｐゴシック" panose="020B0600070205080204" pitchFamily="34" charset="-128"/>
              </a:rPr>
              <a:t>Notice your muscles.  </a:t>
            </a:r>
            <a:endParaRPr lang="en-US" altLang="en-US">
              <a:ea typeface="ＭＳ Ｐゴシック" panose="020B0600070205080204" pitchFamily="34" charset="-128"/>
            </a:endParaRPr>
          </a:p>
          <a:p>
            <a:r>
              <a:rPr lang="en-US" altLang="en-US" i="1">
                <a:ea typeface="ＭＳ Ｐゴシック" panose="020B0600070205080204" pitchFamily="34" charset="-128"/>
              </a:rPr>
              <a:t>Your stomach. </a:t>
            </a:r>
            <a:endParaRPr lang="en-US" altLang="en-US">
              <a:ea typeface="ＭＳ Ｐゴシック" panose="020B0600070205080204" pitchFamily="34" charset="-128"/>
            </a:endParaRPr>
          </a:p>
          <a:p>
            <a:r>
              <a:rPr lang="en-US" altLang="en-US" i="1">
                <a:ea typeface="ＭＳ Ｐゴシック" panose="020B0600070205080204" pitchFamily="34" charset="-128"/>
              </a:rPr>
              <a:t>Your chest.</a:t>
            </a:r>
            <a:endParaRPr lang="en-US" altLang="en-US">
              <a:ea typeface="ＭＳ Ｐゴシック" panose="020B0600070205080204" pitchFamily="34" charset="-128"/>
            </a:endParaRPr>
          </a:p>
          <a:p>
            <a:r>
              <a:rPr lang="en-US" altLang="en-US" i="1">
                <a:ea typeface="ＭＳ Ｐゴシック" panose="020B0600070205080204" pitchFamily="34" charset="-128"/>
              </a:rPr>
              <a:t>Your neck.  </a:t>
            </a:r>
            <a:endParaRPr lang="en-US" altLang="en-US">
              <a:ea typeface="ＭＳ Ｐゴシック" panose="020B0600070205080204" pitchFamily="34" charset="-128"/>
            </a:endParaRPr>
          </a:p>
          <a:p>
            <a:r>
              <a:rPr lang="en-US" altLang="en-US" i="1">
                <a:ea typeface="ＭＳ Ｐゴシック" panose="020B0600070205080204" pitchFamily="34" charset="-128"/>
              </a:rPr>
              <a:t>Your head.</a:t>
            </a:r>
            <a:endParaRPr lang="en-US" altLang="en-US">
              <a:ea typeface="ＭＳ Ｐゴシック" panose="020B0600070205080204" pitchFamily="34" charset="-128"/>
            </a:endParaRPr>
          </a:p>
          <a:p>
            <a:r>
              <a:rPr lang="en-US" altLang="en-US" i="1">
                <a:ea typeface="ＭＳ Ｐゴシック" panose="020B0600070205080204" pitchFamily="34" charset="-128"/>
              </a:rPr>
              <a:t>Your shoulders and arms.</a:t>
            </a:r>
            <a:endParaRPr lang="en-US" altLang="en-US">
              <a:ea typeface="ＭＳ Ｐゴシック" panose="020B0600070205080204" pitchFamily="34" charset="-128"/>
            </a:endParaRPr>
          </a:p>
          <a:p>
            <a:r>
              <a:rPr lang="en-US" altLang="en-US" i="1">
                <a:ea typeface="ＭＳ Ｐゴシック" panose="020B0600070205080204" pitchFamily="34" charset="-128"/>
              </a:rPr>
              <a:t> </a:t>
            </a:r>
            <a:endParaRPr lang="en-US" altLang="en-US">
              <a:ea typeface="ＭＳ Ｐゴシック" panose="020B0600070205080204" pitchFamily="34" charset="-128"/>
            </a:endParaRPr>
          </a:p>
          <a:p>
            <a:r>
              <a:rPr lang="en-US" altLang="en-US" i="1">
                <a:ea typeface="ＭＳ Ｐゴシック" panose="020B0600070205080204" pitchFamily="34" charset="-128"/>
              </a:rPr>
              <a:t>Notice your feelings. </a:t>
            </a:r>
            <a:endParaRPr lang="en-US" altLang="en-US">
              <a:ea typeface="ＭＳ Ｐゴシック" panose="020B0600070205080204" pitchFamily="34" charset="-128"/>
            </a:endParaRPr>
          </a:p>
          <a:p>
            <a:r>
              <a:rPr lang="en-US" altLang="en-US" i="1">
                <a:ea typeface="ＭＳ Ｐゴシック" panose="020B0600070205080204" pitchFamily="34" charset="-128"/>
              </a:rPr>
              <a:t>Do you feel strong?</a:t>
            </a:r>
            <a:endParaRPr lang="en-US" altLang="en-US">
              <a:ea typeface="ＭＳ Ｐゴシック" panose="020B0600070205080204" pitchFamily="34" charset="-128"/>
            </a:endParaRPr>
          </a:p>
          <a:p>
            <a:r>
              <a:rPr lang="en-US" altLang="en-US" i="1">
                <a:ea typeface="ＭＳ Ｐゴシック" panose="020B0600070205080204" pitchFamily="34" charset="-128"/>
              </a:rPr>
              <a:t>Do you feel confident?</a:t>
            </a:r>
            <a:endParaRPr lang="en-US" altLang="en-US">
              <a:ea typeface="ＭＳ Ｐゴシック" panose="020B0600070205080204" pitchFamily="34" charset="-128"/>
            </a:endParaRPr>
          </a:p>
          <a:p>
            <a:r>
              <a:rPr lang="en-US" altLang="en-US" i="1">
                <a:ea typeface="ＭＳ Ｐゴシック" panose="020B0600070205080204" pitchFamily="34" charset="-128"/>
              </a:rPr>
              <a:t>Do you feel powerful?</a:t>
            </a:r>
            <a:endParaRPr lang="en-US" altLang="en-US">
              <a:ea typeface="ＭＳ Ｐゴシック" panose="020B0600070205080204" pitchFamily="34" charset="-128"/>
            </a:endParaRPr>
          </a:p>
          <a:p>
            <a:r>
              <a:rPr lang="en-US" altLang="en-US" i="1">
                <a:ea typeface="ＭＳ Ｐゴシック" panose="020B0600070205080204" pitchFamily="34" charset="-128"/>
              </a:rPr>
              <a:t> </a:t>
            </a:r>
            <a:endParaRPr lang="en-US" altLang="en-US">
              <a:ea typeface="ＭＳ Ｐゴシック" panose="020B0600070205080204" pitchFamily="34" charset="-128"/>
            </a:endParaRPr>
          </a:p>
          <a:p>
            <a:r>
              <a:rPr lang="en-US" altLang="en-US" i="1">
                <a:ea typeface="ＭＳ Ｐゴシック" panose="020B0600070205080204" pitchFamily="34" charset="-128"/>
              </a:rPr>
              <a:t>If this “power pose” makes you feel good, </a:t>
            </a:r>
            <a:endParaRPr lang="en-US" altLang="en-US">
              <a:ea typeface="ＭＳ Ｐゴシック" panose="020B0600070205080204" pitchFamily="34" charset="-128"/>
            </a:endParaRPr>
          </a:p>
          <a:p>
            <a:r>
              <a:rPr lang="en-US" altLang="en-US" i="1">
                <a:ea typeface="ＭＳ Ｐゴシック" panose="020B0600070205080204" pitchFamily="34" charset="-128"/>
              </a:rPr>
              <a:t>you can use it any time you want to feel this way. </a:t>
            </a:r>
            <a:endParaRPr lang="en-US" altLang="en-US">
              <a:ea typeface="ＭＳ Ｐゴシック" panose="020B0600070205080204" pitchFamily="34" charset="-128"/>
            </a:endParaRPr>
          </a:p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63491" name="Slide Number Placeholder 3">
            <a:extLst>
              <a:ext uri="{FF2B5EF4-FFF2-40B4-BE49-F238E27FC236}">
                <a16:creationId xmlns:a16="http://schemas.microsoft.com/office/drawing/2014/main" id="{EB2254BC-80E7-3F46-BF68-021C60F1DE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99D2622-A0C5-0342-B685-701749A91BB1}" type="slidenum">
              <a:rPr lang="en-US" altLang="en-US" sz="1200"/>
              <a:pPr/>
              <a:t>28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>
            <a:extLst>
              <a:ext uri="{FF2B5EF4-FFF2-40B4-BE49-F238E27FC236}">
                <a16:creationId xmlns:a16="http://schemas.microsoft.com/office/drawing/2014/main" id="{784C6B63-19CB-E643-976E-AF83A229A7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F4B22DF-13A6-CF47-BD44-D9B4C51233C7}" type="slidenum">
              <a:rPr lang="en-US" altLang="ja-JP" sz="1200"/>
              <a:pPr/>
              <a:t>35</a:t>
            </a:fld>
            <a:endParaRPr lang="en-US" altLang="ja-JP" sz="1200"/>
          </a:p>
        </p:txBody>
      </p:sp>
      <p:sp>
        <p:nvSpPr>
          <p:cNvPr id="71682" name="Rectangle 2">
            <a:extLst>
              <a:ext uri="{FF2B5EF4-FFF2-40B4-BE49-F238E27FC236}">
                <a16:creationId xmlns:a16="http://schemas.microsoft.com/office/drawing/2014/main" id="{9C0122AE-3AED-0B4C-A852-5B1C5DBA9F57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6C4AE093-C647-3240-AE6A-86EBDD4156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ja-JP">
                <a:latin typeface="Times New Roman" panose="02020603050405020304" pitchFamily="18" charset="0"/>
                <a:ea typeface="Osaka" panose="020B0600000000000000" pitchFamily="34" charset="-128"/>
              </a:rPr>
              <a:t> 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>
            <a:extLst>
              <a:ext uri="{FF2B5EF4-FFF2-40B4-BE49-F238E27FC236}">
                <a16:creationId xmlns:a16="http://schemas.microsoft.com/office/drawing/2014/main" id="{221CA895-7FD7-954B-AAD0-008669A528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997A945-B143-7D44-A329-0C29170F1184}" type="slidenum">
              <a:rPr lang="en-US" altLang="ja-JP" sz="1200"/>
              <a:pPr/>
              <a:t>36</a:t>
            </a:fld>
            <a:endParaRPr lang="en-US" altLang="ja-JP" sz="1200"/>
          </a:p>
        </p:txBody>
      </p:sp>
      <p:sp>
        <p:nvSpPr>
          <p:cNvPr id="73730" name="Rectangle 2">
            <a:extLst>
              <a:ext uri="{FF2B5EF4-FFF2-40B4-BE49-F238E27FC236}">
                <a16:creationId xmlns:a16="http://schemas.microsoft.com/office/drawing/2014/main" id="{B6AB5FD2-F634-E742-9015-2F8504FD5677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DD68526B-F34D-1A4F-9071-A991476328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ja-JP">
                <a:latin typeface="Times New Roman" panose="02020603050405020304" pitchFamily="18" charset="0"/>
                <a:ea typeface="Osaka" panose="020B0600000000000000" pitchFamily="34" charset="-128"/>
              </a:rPr>
              <a:t> Info about Ss with low self-esteem.   (I’m a good person.    I’m not a good person and now I’m a liar, too). 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>
            <a:extLst>
              <a:ext uri="{FF2B5EF4-FFF2-40B4-BE49-F238E27FC236}">
                <a16:creationId xmlns:a16="http://schemas.microsoft.com/office/drawing/2014/main" id="{FB3A573C-1450-0444-93E2-B550694F1E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2792573-7EBD-3D42-85EB-934AB4C5D0E0}" type="slidenum">
              <a:rPr lang="en-US" altLang="ja-JP" sz="1200"/>
              <a:pPr/>
              <a:t>37</a:t>
            </a:fld>
            <a:endParaRPr lang="en-US" altLang="ja-JP" sz="1200"/>
          </a:p>
        </p:txBody>
      </p:sp>
      <p:sp>
        <p:nvSpPr>
          <p:cNvPr id="75778" name="Rectangle 2">
            <a:extLst>
              <a:ext uri="{FF2B5EF4-FFF2-40B4-BE49-F238E27FC236}">
                <a16:creationId xmlns:a16="http://schemas.microsoft.com/office/drawing/2014/main" id="{61C9A054-5943-E044-B7C4-1146DCFBEC62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6748B069-2139-5743-9B6E-EA826E7C96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ja-JP">
                <a:latin typeface="Times New Roman" panose="02020603050405020304" pitchFamily="18" charset="0"/>
                <a:ea typeface="Osaka" panose="020B0600000000000000" pitchFamily="34" charset="-128"/>
              </a:rPr>
              <a:t> 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lide Image Placeholder 1">
            <a:extLst>
              <a:ext uri="{FF2B5EF4-FFF2-40B4-BE49-F238E27FC236}">
                <a16:creationId xmlns:a16="http://schemas.microsoft.com/office/drawing/2014/main" id="{60692D57-EB0C-1F40-9D88-1B7A753915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8" name="Notes Placeholder 2">
            <a:extLst>
              <a:ext uri="{FF2B5EF4-FFF2-40B4-BE49-F238E27FC236}">
                <a16:creationId xmlns:a16="http://schemas.microsoft.com/office/drawing/2014/main" id="{C3D7F0EA-EC86-FB47-BF35-DF7E91907BF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80899" name="Slide Number Placeholder 3">
            <a:extLst>
              <a:ext uri="{FF2B5EF4-FFF2-40B4-BE49-F238E27FC236}">
                <a16:creationId xmlns:a16="http://schemas.microsoft.com/office/drawing/2014/main" id="{5DEFC294-109C-7F4C-9A3A-A7075CB3F0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20BAB18-E6A5-0840-960D-CB87321C7CD3}" type="slidenum">
              <a:rPr lang="en-US" altLang="en-US" sz="1200"/>
              <a:pPr/>
              <a:t>41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Image Placeholder 1">
            <a:extLst>
              <a:ext uri="{FF2B5EF4-FFF2-40B4-BE49-F238E27FC236}">
                <a16:creationId xmlns:a16="http://schemas.microsoft.com/office/drawing/2014/main" id="{60A961A8-7581-EC49-9A74-326323B2D9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6" name="Notes Placeholder 2">
            <a:extLst>
              <a:ext uri="{FF2B5EF4-FFF2-40B4-BE49-F238E27FC236}">
                <a16:creationId xmlns:a16="http://schemas.microsoft.com/office/drawing/2014/main" id="{9FF0420F-71A8-1744-A572-451D6C25D1A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82947" name="Slide Number Placeholder 3">
            <a:extLst>
              <a:ext uri="{FF2B5EF4-FFF2-40B4-BE49-F238E27FC236}">
                <a16:creationId xmlns:a16="http://schemas.microsoft.com/office/drawing/2014/main" id="{F1AE84C0-E607-B94B-B556-8841A7D275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85F38D0-4152-5F47-B2E7-3AA178AB8DBA}" type="slidenum">
              <a:rPr lang="en-US" altLang="en-US" sz="1200"/>
              <a:pPr/>
              <a:t>42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Slide Image Placeholder 1">
            <a:extLst>
              <a:ext uri="{FF2B5EF4-FFF2-40B4-BE49-F238E27FC236}">
                <a16:creationId xmlns:a16="http://schemas.microsoft.com/office/drawing/2014/main" id="{E73471A6-44E8-404E-935E-2EAA73C536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593725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4" name="Notes Placeholder 2">
            <a:extLst>
              <a:ext uri="{FF2B5EF4-FFF2-40B4-BE49-F238E27FC236}">
                <a16:creationId xmlns:a16="http://schemas.microsoft.com/office/drawing/2014/main" id="{EA00D6BA-4830-B149-BD99-7B8B559F1AB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Sekyoku-teki (ga gakusei/ businesswoman) .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84995" name="Slide Number Placeholder 3">
            <a:extLst>
              <a:ext uri="{FF2B5EF4-FFF2-40B4-BE49-F238E27FC236}">
                <a16:creationId xmlns:a16="http://schemas.microsoft.com/office/drawing/2014/main" id="{A0641585-867C-8540-9426-6B43A852AF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CB247AD-F077-6C4C-B39C-7060003F5491}" type="slidenum">
              <a:rPr lang="en-US" altLang="en-US" sz="1200"/>
              <a:pPr/>
              <a:t>43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>
            <a:extLst>
              <a:ext uri="{FF2B5EF4-FFF2-40B4-BE49-F238E27FC236}">
                <a16:creationId xmlns:a16="http://schemas.microsoft.com/office/drawing/2014/main" id="{864CD4D1-A0A6-A840-96FB-6A9710EA88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Notes Placeholder 2">
            <a:extLst>
              <a:ext uri="{FF2B5EF4-FFF2-40B4-BE49-F238E27FC236}">
                <a16:creationId xmlns:a16="http://schemas.microsoft.com/office/drawing/2014/main" id="{BD8E0A61-5F7E-F549-9AA0-A9A83EE31DB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Usually head down.  Slumped. </a:t>
            </a:r>
          </a:p>
        </p:txBody>
      </p:sp>
      <p:sp>
        <p:nvSpPr>
          <p:cNvPr id="32771" name="Slide Number Placeholder 3">
            <a:extLst>
              <a:ext uri="{FF2B5EF4-FFF2-40B4-BE49-F238E27FC236}">
                <a16:creationId xmlns:a16="http://schemas.microsoft.com/office/drawing/2014/main" id="{EED969FA-5AE3-8241-AD31-B3DC6E34C7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088FEBB-282A-1245-916A-4F1FAC47C702}" type="slidenum">
              <a:rPr lang="en-US" altLang="en-US" sz="1200"/>
              <a:pPr/>
              <a:t>5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>
            <a:extLst>
              <a:ext uri="{FF2B5EF4-FFF2-40B4-BE49-F238E27FC236}">
                <a16:creationId xmlns:a16="http://schemas.microsoft.com/office/drawing/2014/main" id="{BB877D84-36C9-AA44-BB51-3ACAB2E4E8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6" name="Notes Placeholder 2">
            <a:extLst>
              <a:ext uri="{FF2B5EF4-FFF2-40B4-BE49-F238E27FC236}">
                <a16:creationId xmlns:a16="http://schemas.microsoft.com/office/drawing/2014/main" id="{B83B15B1-2FC4-5B4A-AC90-E54A32C93D5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When did this happen?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Where were you?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Who were you with?. 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What happened/ 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Why did it happen?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How did you feel?</a:t>
            </a:r>
          </a:p>
        </p:txBody>
      </p:sp>
      <p:sp>
        <p:nvSpPr>
          <p:cNvPr id="36867" name="Slide Number Placeholder 3">
            <a:extLst>
              <a:ext uri="{FF2B5EF4-FFF2-40B4-BE49-F238E27FC236}">
                <a16:creationId xmlns:a16="http://schemas.microsoft.com/office/drawing/2014/main" id="{9CF9C311-16D9-334F-AA5C-63CE1D1D75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A51244D-C586-A44F-9C0B-C69631428754}" type="slidenum">
              <a:rPr lang="en-US" altLang="en-US" sz="1200"/>
              <a:pPr/>
              <a:t>8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>
            <a:extLst>
              <a:ext uri="{FF2B5EF4-FFF2-40B4-BE49-F238E27FC236}">
                <a16:creationId xmlns:a16="http://schemas.microsoft.com/office/drawing/2014/main" id="{5090A6CE-1D73-CB40-A460-4AE699AE59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4" name="Notes Placeholder 2">
            <a:extLst>
              <a:ext uri="{FF2B5EF4-FFF2-40B4-BE49-F238E27FC236}">
                <a16:creationId xmlns:a16="http://schemas.microsoft.com/office/drawing/2014/main" id="{06B51F3B-418B-CE40-87D0-0ED1441A3F3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Usually head down.  Slumped. </a:t>
            </a:r>
          </a:p>
        </p:txBody>
      </p:sp>
      <p:sp>
        <p:nvSpPr>
          <p:cNvPr id="38915" name="Slide Number Placeholder 3">
            <a:extLst>
              <a:ext uri="{FF2B5EF4-FFF2-40B4-BE49-F238E27FC236}">
                <a16:creationId xmlns:a16="http://schemas.microsoft.com/office/drawing/2014/main" id="{CF3F7B59-C3A4-1C4F-89E3-009FE3B3A4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ACBDA1F-04EE-A743-A253-D0F87D97B814}" type="slidenum">
              <a:rPr lang="en-US" altLang="en-US" sz="1200"/>
              <a:pPr/>
              <a:t>9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>
            <a:extLst>
              <a:ext uri="{FF2B5EF4-FFF2-40B4-BE49-F238E27FC236}">
                <a16:creationId xmlns:a16="http://schemas.microsoft.com/office/drawing/2014/main" id="{4658F380-32D5-ED4D-A02D-BF77B70F1D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8" name="Notes Placeholder 2">
            <a:extLst>
              <a:ext uri="{FF2B5EF4-FFF2-40B4-BE49-F238E27FC236}">
                <a16:creationId xmlns:a16="http://schemas.microsoft.com/office/drawing/2014/main" id="{C7367727-C820-864A-BE39-0AFE46957D5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Pairwork, then teach other pair</a:t>
            </a:r>
          </a:p>
        </p:txBody>
      </p:sp>
      <p:sp>
        <p:nvSpPr>
          <p:cNvPr id="45059" name="Slide Number Placeholder 3">
            <a:extLst>
              <a:ext uri="{FF2B5EF4-FFF2-40B4-BE49-F238E27FC236}">
                <a16:creationId xmlns:a16="http://schemas.microsoft.com/office/drawing/2014/main" id="{366D15A2-289A-8846-B8C9-83D9B2C6DE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76FD94B-7AD0-4047-AAEB-45CED27E6864}" type="slidenum">
              <a:rPr lang="en-US" altLang="en-US" sz="1200"/>
              <a:pPr/>
              <a:t>14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A8CFD9E4-A8EC-E54B-B627-5958466423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44B5F827-800D-9840-BF88-B0E12F2FCEE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Pairwork, then teach other pair</a:t>
            </a:r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7B5F6542-2772-014E-9278-FF86462E16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FB72F24-34A9-5C4B-AC68-9DD071727666}" type="slidenum">
              <a:rPr lang="en-US" altLang="en-US" sz="1200"/>
              <a:pPr/>
              <a:t>15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>
            <a:extLst>
              <a:ext uri="{FF2B5EF4-FFF2-40B4-BE49-F238E27FC236}">
                <a16:creationId xmlns:a16="http://schemas.microsoft.com/office/drawing/2014/main" id="{A0EC47D0-6B13-E74E-BBE0-2EB5BB7B6E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4" name="Notes Placeholder 2">
            <a:extLst>
              <a:ext uri="{FF2B5EF4-FFF2-40B4-BE49-F238E27FC236}">
                <a16:creationId xmlns:a16="http://schemas.microsoft.com/office/drawing/2014/main" id="{0B5DD4EE-3E15-1247-A05E-1BBAF30A46C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Pairwork, then teach other pair</a:t>
            </a:r>
          </a:p>
        </p:txBody>
      </p:sp>
      <p:sp>
        <p:nvSpPr>
          <p:cNvPr id="49155" name="Slide Number Placeholder 3">
            <a:extLst>
              <a:ext uri="{FF2B5EF4-FFF2-40B4-BE49-F238E27FC236}">
                <a16:creationId xmlns:a16="http://schemas.microsoft.com/office/drawing/2014/main" id="{8312488E-13B3-2D40-AEA4-454E5FA02E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70BECA3-5D4C-0F43-AD47-E923E2ECD57C}" type="slidenum">
              <a:rPr lang="en-US" altLang="en-US" sz="1200"/>
              <a:pPr/>
              <a:t>16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>
            <a:extLst>
              <a:ext uri="{FF2B5EF4-FFF2-40B4-BE49-F238E27FC236}">
                <a16:creationId xmlns:a16="http://schemas.microsoft.com/office/drawing/2014/main" id="{587E608F-6EF0-AB49-BFB0-F03125673E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2" name="Notes Placeholder 2">
            <a:extLst>
              <a:ext uri="{FF2B5EF4-FFF2-40B4-BE49-F238E27FC236}">
                <a16:creationId xmlns:a16="http://schemas.microsoft.com/office/drawing/2014/main" id="{4E36D752-CA4E-0745-B937-5076270BE2F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Max: 29% difference.  Rouighly 1/3.    Would you like to give yourself a 30% advantage. </a:t>
            </a:r>
          </a:p>
        </p:txBody>
      </p:sp>
      <p:sp>
        <p:nvSpPr>
          <p:cNvPr id="56323" name="Slide Number Placeholder 3">
            <a:extLst>
              <a:ext uri="{FF2B5EF4-FFF2-40B4-BE49-F238E27FC236}">
                <a16:creationId xmlns:a16="http://schemas.microsoft.com/office/drawing/2014/main" id="{737702D6-27EE-7145-BC4E-835D90DABF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344BF2E-3752-7F47-AD87-1558A6954F60}" type="slidenum">
              <a:rPr lang="en-US" altLang="en-US" sz="1200"/>
              <a:pPr/>
              <a:t>22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>
            <a:extLst>
              <a:ext uri="{FF2B5EF4-FFF2-40B4-BE49-F238E27FC236}">
                <a16:creationId xmlns:a16="http://schemas.microsoft.com/office/drawing/2014/main" id="{6D54B1EA-FFE3-4746-8BEA-69C1578C12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0" name="Notes Placeholder 2">
            <a:extLst>
              <a:ext uri="{FF2B5EF4-FFF2-40B4-BE49-F238E27FC236}">
                <a16:creationId xmlns:a16="http://schemas.microsoft.com/office/drawing/2014/main" id="{98E3460B-1EE8-4E41-9620-43CD1A49FF4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Fight, flight or freeze hormone:  42%</a:t>
            </a:r>
          </a:p>
        </p:txBody>
      </p:sp>
      <p:sp>
        <p:nvSpPr>
          <p:cNvPr id="58371" name="Slide Number Placeholder 3">
            <a:extLst>
              <a:ext uri="{FF2B5EF4-FFF2-40B4-BE49-F238E27FC236}">
                <a16:creationId xmlns:a16="http://schemas.microsoft.com/office/drawing/2014/main" id="{1234A2CC-1C1F-4B4A-8A96-02D3F0B1E0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588CCF9-F880-F94B-85D8-96C407853158}" type="slidenum">
              <a:rPr lang="en-US" altLang="en-US" sz="1200"/>
              <a:pPr/>
              <a:t>23</a:t>
            </a:fld>
            <a:endParaRPr lang="en-US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41ABEC-EACE-FE4B-88FB-4F5C6127C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E8CDFA3-C6C3-FC47-A4DE-3309D19CE737}" type="datetimeFigureOut">
              <a:rPr lang="en-US" altLang="en-US"/>
              <a:pPr/>
              <a:t>6/13/22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5CE753-5A09-1746-BFE0-CEEF3E275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6A784-C1D1-5143-B7E8-003C0C9E4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D7A739-11F8-CB4E-84AD-95DA7F56A1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5707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4AF5D4-59CF-C14C-9482-556A50943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728A2BF-B09F-DB45-911C-14AE5AE675FF}" type="datetimeFigureOut">
              <a:rPr lang="en-US" altLang="en-US"/>
              <a:pPr/>
              <a:t>6/13/22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BF5709-2D15-CD41-81A2-3BEABBE94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6872DD-E72F-2F4E-B415-424C1C880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FF64F8-0333-4F4A-963E-B51C98EA29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0068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756C7-46D1-D847-ABA6-478D76EB8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769868-FF78-524D-9833-591034146A13}" type="datetimeFigureOut">
              <a:rPr lang="en-US" altLang="en-US"/>
              <a:pPr/>
              <a:t>6/13/22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6E736-6B68-E746-B9AF-709D3165B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27B0-6635-2349-8011-E64BCF4B2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617098-16B5-EB49-B6DE-04EA7F4B49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17321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635F1-6171-9B46-8CB5-CA8252C47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9116964-825E-D445-97D7-359E359550D5}" type="datetimeFigureOut">
              <a:rPr lang="en-US" altLang="en-US"/>
              <a:pPr/>
              <a:t>6/13/22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0E191C-3F8B-994F-90FC-7B6AD42F1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32133C-9915-3944-B47A-3024185F8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9D38ED-5533-494B-8037-8C9F12FF6D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15250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EA1B8-5864-374F-AB0B-125D72FFC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B4DA9CF-DCCB-B74A-BAA3-8749087ACC89}" type="datetimeFigureOut">
              <a:rPr lang="en-US" altLang="en-US"/>
              <a:pPr/>
              <a:t>6/13/22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E3BA53-6CFD-3B4B-98C4-4C0FE78F6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B06885-A7EC-EB48-A2C7-896790A43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8E9F15-F26A-D240-9A98-1D5F0218FF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13074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D9BAD7-8376-9244-BE0A-A5E12C7C3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1C706F2-387B-4B4A-878C-1992DFBA1FFF}" type="datetimeFigureOut">
              <a:rPr lang="en-US" altLang="en-US"/>
              <a:pPr/>
              <a:t>6/13/22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EADE91-B95F-544A-A262-459A3B616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FD54A7-0D3F-A349-9C15-DAA1D8CC5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AA19B6-3722-7447-907C-2C9AF304FD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06692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9DC50B4-F458-C447-84DB-7E2231D71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975D440-336C-564C-83A6-0F912FF1B0F5}" type="datetimeFigureOut">
              <a:rPr lang="en-US" altLang="en-US"/>
              <a:pPr/>
              <a:t>6/13/22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E1731E2-5FEF-6440-B46B-A36472B10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0D3C043-0490-AB4A-BBE5-6B0530DEA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DDDF40-E938-A24F-A655-95BF7A14CC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35473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7D8CFEB-FA3F-6840-8C11-2C0A95FBB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A569243-2CC4-C14C-89D2-459083391D43}" type="datetimeFigureOut">
              <a:rPr lang="en-US" altLang="en-US"/>
              <a:pPr/>
              <a:t>6/13/22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3EDF3C1-EFD4-B342-9716-3DEE82089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CA2F5AE-D61A-A844-875D-0DBAFF580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23AA0F-5B75-584D-BAEA-C6AEC4BCA0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07653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8FCCF9B-2244-0F44-BDBD-BDC0A100B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66DD506-411D-B045-AC21-FB7BAC37D61B}" type="datetimeFigureOut">
              <a:rPr lang="en-US" altLang="en-US"/>
              <a:pPr/>
              <a:t>6/13/22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12F5AB4-6533-954B-A908-D940DD246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7211F0D-9B93-5B45-BD2B-381352E6C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6C5BA-F87E-AF47-8884-E0023F3237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24414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EF53B03-8EC0-EE42-B5C3-9BC3289CC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DBBE7E5-8C2B-DE46-961E-D33B6562455B}" type="datetimeFigureOut">
              <a:rPr lang="en-US" altLang="en-US"/>
              <a:pPr/>
              <a:t>6/13/22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B276DBA-BF17-974E-9E6D-9023680A9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407E471-26C2-1840-94CE-D0A95C59E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79E3D7-BD73-0A4C-B4B1-539331889F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50101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EE47579-8096-3F41-8C62-7E0A45BCD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3E95800-4907-7444-81AA-286605303925}" type="datetimeFigureOut">
              <a:rPr lang="en-US" altLang="en-US"/>
              <a:pPr/>
              <a:t>6/13/22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CCC96EA-85DF-994A-BFB5-70E5D059A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0B1B284-C688-AD49-9635-A1E2C7FE6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9B0122-572F-BA47-AD26-2E686C827C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2730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BF2AB-CF22-1D43-BECF-38C0FF8F1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C2CBEAE-B265-634F-8100-1CFFBF62E601}" type="datetimeFigureOut">
              <a:rPr lang="en-US" altLang="en-US"/>
              <a:pPr/>
              <a:t>6/13/22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70F97D-6684-754E-ABD3-7B9AF3D02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7D1CBF-4CCA-4E40-B0DA-9092D4D33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A63232-36AD-FD47-9B2A-C49F4F0BA5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04305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6D359CC-4246-954C-89D6-977C3AA53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589A941-F2D4-444B-8DA3-EEF4DC49915A}" type="datetimeFigureOut">
              <a:rPr lang="en-US" altLang="en-US"/>
              <a:pPr/>
              <a:t>6/13/22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BFE6A78-F77B-2148-A783-64D9427DE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0E2A81B-9AD8-7445-A44D-A0C5CAC8A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F3E430-2E88-5C4A-BFCF-D1504CE5C6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55691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528ABA-B6D5-5548-86CB-B0F5FE211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4DE66FB-E9FB-1749-BB41-768D3D4B51C5}" type="datetimeFigureOut">
              <a:rPr lang="en-US" altLang="en-US"/>
              <a:pPr/>
              <a:t>6/13/22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BCA68E-3E57-AF47-9129-FA870056D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492FC7-1883-2A46-B9FF-A73C67DDB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225DE6-1988-0A4B-900C-27A25504EA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56912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8A3096-9013-634A-B55C-9674FB220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B0B43F-AD34-3D4F-8732-50CAE4F983A1}" type="datetimeFigureOut">
              <a:rPr lang="en-US" altLang="en-US"/>
              <a:pPr/>
              <a:t>6/13/22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B828BE-9EDD-E04E-AB28-05EF64E4A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FE53BE-606F-564A-88D9-713A61F5D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A3E0B7-9C7C-9A41-9561-9DD58AA500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8261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BE8816-24F6-D241-AF47-5ECAE99A6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0FE189A-FF45-B74B-935A-B0594B847A6E}" type="datetimeFigureOut">
              <a:rPr lang="en-US" altLang="en-US"/>
              <a:pPr/>
              <a:t>6/13/22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0C54DC-00A4-8E4C-BBFD-D26581AB3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5AE064-AC8D-7743-8234-A12906A6B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B1454F-514D-2A4C-9C13-B9F610DE4F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6637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15CD89B-0DA3-F641-BBEB-D98E8A044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498B990-303D-284A-ADB5-76F5B44B084B}" type="datetimeFigureOut">
              <a:rPr lang="en-US" altLang="en-US"/>
              <a:pPr/>
              <a:t>6/13/22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6DCACB5-AE63-1F4E-9F54-3E342707A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7B4F1DD-567C-F44C-B79F-06F989902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C8C535-89B4-304C-B01B-BB302E5C93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7967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3FBD7D5-356D-D649-866C-85DB06075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2C2F4FA-C7FD-9A4F-B695-DF2B42E183FC}" type="datetimeFigureOut">
              <a:rPr lang="en-US" altLang="en-US"/>
              <a:pPr/>
              <a:t>6/13/22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C4E1A1C-F090-E047-B57F-E860B9D84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753A17E-8907-C542-8B50-4037FC6CE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7A1C4D-1167-C541-954D-5CC34E6387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3941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C5A8548-3623-444C-A1F5-1A2869906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38E708B-E411-894F-ABE0-99F80E5022E7}" type="datetimeFigureOut">
              <a:rPr lang="en-US" altLang="en-US"/>
              <a:pPr/>
              <a:t>6/13/22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0325AF4-344F-584D-8D5B-4402ED80D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EB41A48-770E-F845-9B0E-54047A695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4B21EF-68F3-7F4F-925B-25CD487004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4326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B586FD5-2241-0149-ABE4-3DB3E118B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02C6949-3B42-5A47-8299-107C771CD2E9}" type="datetimeFigureOut">
              <a:rPr lang="en-US" altLang="en-US"/>
              <a:pPr/>
              <a:t>6/13/22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F3B462C-E4B2-F045-98A7-C44B7992B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8A3C177-48DB-5946-8A64-8774FF17B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C7496C-7274-5B40-9179-E77A6F9481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0192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37BC8E3-2445-0A43-989E-6C27491BB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7524A9A-9D29-BF4A-A520-F4E210ABB8A2}" type="datetimeFigureOut">
              <a:rPr lang="en-US" altLang="en-US"/>
              <a:pPr/>
              <a:t>6/13/22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7D7FB24-FC7A-ED41-900A-7C321675E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FB38B00-C119-0A4E-B144-CEA7B3D22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904F95-46D0-9841-B44F-E1D2BB5255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5056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E821ADC-C748-1344-AB9D-E28D4B70D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3CA03CB-6285-9447-A094-2C7E82C1A04E}" type="datetimeFigureOut">
              <a:rPr lang="en-US" altLang="en-US"/>
              <a:pPr/>
              <a:t>6/13/22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717F0AD-3ED3-3942-B2BB-EF3FA6995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2A575DF-C5F5-D549-BC2F-8D9DA0182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31DC90-9830-1F41-8027-C52A4E755B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7282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9F84F4E-6AE3-6E4F-8597-6D3C35E0349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4FE94A4A-BDCA-E945-841C-F3997998B78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87FE3-B943-DC48-9E16-2348C87A2F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3B8B10C7-0D64-044F-A9DB-3C3218F8EBBF}" type="datetimeFigureOut">
              <a:rPr lang="en-US" altLang="en-US"/>
              <a:pPr/>
              <a:t>6/13/22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E6FA08-6914-354A-98BC-D011B3BE8D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C17FB6-AA31-B34C-92C9-9B412AABA8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FF24544D-78A3-6444-BED4-4325548D59D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>
            <a:extLst>
              <a:ext uri="{FF2B5EF4-FFF2-40B4-BE49-F238E27FC236}">
                <a16:creationId xmlns:a16="http://schemas.microsoft.com/office/drawing/2014/main" id="{00BFF0E0-6314-5D4C-A1E6-6B926B70536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3315" name="Text Placeholder 2">
            <a:extLst>
              <a:ext uri="{FF2B5EF4-FFF2-40B4-BE49-F238E27FC236}">
                <a16:creationId xmlns:a16="http://schemas.microsoft.com/office/drawing/2014/main" id="{4FC834E8-4DDF-AF4F-AD88-2A5A4DFE68B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8BA4D0-EB3A-2C4E-931E-2BEE823272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fld id="{C4DECE83-2C36-F249-A1DC-5616D78A7CF6}" type="datetimeFigureOut">
              <a:rPr lang="en-US" altLang="en-US"/>
              <a:pPr/>
              <a:t>6/13/22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733A63-45CD-9843-8BC4-0A2595AFE3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8C25B1-C01D-0544-8F2B-3188F96927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EE3B1BC7-DF91-8644-B868-B69EA5AD25D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D12ACB85-2191-BF45-8865-C7BE598F8A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990600"/>
            <a:ext cx="7772400" cy="1470025"/>
          </a:xfrm>
        </p:spPr>
        <p:txBody>
          <a:bodyPr/>
          <a:lstStyle/>
          <a:p>
            <a:pPr algn="l"/>
            <a:r>
              <a:rPr lang="en-US" altLang="en-US" sz="7200" b="1">
                <a:solidFill>
                  <a:srgbClr val="800000"/>
                </a:solidFill>
                <a:latin typeface="Gill Sans" panose="020B0502020104020203" pitchFamily="34" charset="-79"/>
                <a:ea typeface="ＭＳ Ｐゴシック" panose="020B0600070205080204" pitchFamily="34" charset="-128"/>
              </a:rPr>
              <a:t>Power</a:t>
            </a:r>
            <a:br>
              <a:rPr lang="en-US" altLang="en-US" sz="7200" b="1">
                <a:solidFill>
                  <a:srgbClr val="800000"/>
                </a:solidFill>
                <a:latin typeface="Gill Sans" panose="020B0502020104020203" pitchFamily="34" charset="-79"/>
                <a:ea typeface="ＭＳ Ｐゴシック" panose="020B0600070205080204" pitchFamily="34" charset="-128"/>
              </a:rPr>
            </a:br>
            <a:r>
              <a:rPr lang="en-US" altLang="en-US" sz="7200" b="1">
                <a:solidFill>
                  <a:srgbClr val="800000"/>
                </a:solidFill>
                <a:latin typeface="Gill Sans" panose="020B0502020104020203" pitchFamily="34" charset="-79"/>
                <a:ea typeface="ＭＳ Ｐゴシック" panose="020B0600070205080204" pitchFamily="34" charset="-128"/>
              </a:rPr>
              <a:t>Poses</a:t>
            </a:r>
          </a:p>
        </p:txBody>
      </p:sp>
      <p:pic>
        <p:nvPicPr>
          <p:cNvPr id="26626" name="Picture 3">
            <a:extLst>
              <a:ext uri="{FF2B5EF4-FFF2-40B4-BE49-F238E27FC236}">
                <a16:creationId xmlns:a16="http://schemas.microsoft.com/office/drawing/2014/main" id="{824DED82-AAE6-EB4C-A266-7C400CAE9B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295400"/>
            <a:ext cx="5692775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9C5377D-5D6F-584A-945A-2B08E96D494F}"/>
              </a:ext>
            </a:extLst>
          </p:cNvPr>
          <p:cNvSpPr/>
          <p:nvPr/>
        </p:nvSpPr>
        <p:spPr>
          <a:xfrm>
            <a:off x="3810000" y="1295400"/>
            <a:ext cx="609600" cy="533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0154FF8-1F82-064D-A31C-1AA8540CC101}"/>
              </a:ext>
            </a:extLst>
          </p:cNvPr>
          <p:cNvSpPr/>
          <p:nvPr/>
        </p:nvSpPr>
        <p:spPr>
          <a:xfrm>
            <a:off x="6934200" y="1295400"/>
            <a:ext cx="609600" cy="533400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id="{73948623-1985-9B43-8C42-2AE843C03829}"/>
              </a:ext>
            </a:extLst>
          </p:cNvPr>
          <p:cNvSpPr txBox="1">
            <a:spLocks/>
          </p:cNvSpPr>
          <p:nvPr/>
        </p:nvSpPr>
        <p:spPr bwMode="auto">
          <a:xfrm>
            <a:off x="1905000" y="1981200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6000" b="1">
                <a:latin typeface="Gill Sans" panose="020B0502020104020203" pitchFamily="34" charset="-79"/>
              </a:rPr>
              <a:t>how you </a:t>
            </a:r>
          </a:p>
          <a:p>
            <a:r>
              <a:rPr lang="en-US" altLang="en-US" sz="6000" b="1">
                <a:latin typeface="Gill Sans" panose="020B0502020104020203" pitchFamily="34" charset="-79"/>
              </a:rPr>
              <a:t>feel</a:t>
            </a:r>
          </a:p>
        </p:txBody>
      </p:sp>
      <p:sp>
        <p:nvSpPr>
          <p:cNvPr id="39938" name="TextBox 7">
            <a:extLst>
              <a:ext uri="{FF2B5EF4-FFF2-40B4-BE49-F238E27FC236}">
                <a16:creationId xmlns:a16="http://schemas.microsoft.com/office/drawing/2014/main" id="{F878A085-EC3F-FA41-BBC3-49A957DF16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76200"/>
            <a:ext cx="36385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5400" b="1">
                <a:latin typeface="Gill Sans" panose="020B0502020104020203" pitchFamily="34" charset="-79"/>
              </a:rPr>
              <a:t>You know</a:t>
            </a:r>
            <a:endParaRPr lang="en-US" altLang="en-US" sz="5400"/>
          </a:p>
        </p:txBody>
      </p:sp>
      <p:sp>
        <p:nvSpPr>
          <p:cNvPr id="39939" name="TextBox 9">
            <a:extLst>
              <a:ext uri="{FF2B5EF4-FFF2-40B4-BE49-F238E27FC236}">
                <a16:creationId xmlns:a16="http://schemas.microsoft.com/office/drawing/2014/main" id="{70CC603E-5DEF-0C48-BD84-6D2F05CC33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3632200"/>
            <a:ext cx="28098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6000" b="1">
                <a:latin typeface="Gill Sans" panose="020B0502020104020203" pitchFamily="34" charset="-79"/>
              </a:rPr>
              <a:t>affects</a:t>
            </a:r>
            <a:endParaRPr lang="en-US" altLang="en-US" sz="6000"/>
          </a:p>
        </p:txBody>
      </p:sp>
      <p:sp>
        <p:nvSpPr>
          <p:cNvPr id="39940" name="TextBox 11">
            <a:extLst>
              <a:ext uri="{FF2B5EF4-FFF2-40B4-BE49-F238E27FC236}">
                <a16:creationId xmlns:a16="http://schemas.microsoft.com/office/drawing/2014/main" id="{E6269959-49E0-CD4B-81BB-F3BB352EC4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4572000"/>
            <a:ext cx="3354388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6000" b="1">
                <a:latin typeface="Gill Sans" panose="020B0502020104020203" pitchFamily="34" charset="-79"/>
              </a:rPr>
              <a:t>body </a:t>
            </a:r>
          </a:p>
          <a:p>
            <a:r>
              <a:rPr lang="en-US" altLang="en-US" sz="6000" b="1">
                <a:latin typeface="Gill Sans" panose="020B0502020104020203" pitchFamily="34" charset="-79"/>
              </a:rPr>
              <a:t>position</a:t>
            </a:r>
            <a:endParaRPr lang="en-US" altLang="en-US" sz="60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DCA9EE-0462-B64F-A941-D80D5A2FBF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0613"/>
            <a:ext cx="1828800" cy="569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059F49-FE77-5846-864C-A84BEED549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219200"/>
            <a:ext cx="3224213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BE9703E-3B71-6347-82D0-598489AB187F}"/>
              </a:ext>
            </a:extLst>
          </p:cNvPr>
          <p:cNvSpPr txBox="1">
            <a:spLocks/>
          </p:cNvSpPr>
          <p:nvPr/>
        </p:nvSpPr>
        <p:spPr bwMode="auto">
          <a:xfrm>
            <a:off x="1905000" y="1981200"/>
            <a:ext cx="36576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6000" b="1">
                <a:latin typeface="Gill Sans" panose="020B0502020104020203" pitchFamily="34" charset="-79"/>
              </a:rPr>
              <a:t>how you </a:t>
            </a:r>
          </a:p>
          <a:p>
            <a:r>
              <a:rPr lang="en-US" altLang="en-US" sz="6000" b="1">
                <a:latin typeface="Gill Sans" panose="020B0502020104020203" pitchFamily="34" charset="-79"/>
              </a:rPr>
              <a:t>feel</a:t>
            </a:r>
          </a:p>
        </p:txBody>
      </p:sp>
      <p:sp>
        <p:nvSpPr>
          <p:cNvPr id="40962" name="TextBox 7">
            <a:extLst>
              <a:ext uri="{FF2B5EF4-FFF2-40B4-BE49-F238E27FC236}">
                <a16:creationId xmlns:a16="http://schemas.microsoft.com/office/drawing/2014/main" id="{CF74D125-8FDF-FD42-805B-03BCD37F87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76200"/>
            <a:ext cx="50196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5400" b="1">
                <a:solidFill>
                  <a:srgbClr val="800000"/>
                </a:solidFill>
                <a:latin typeface="Gill Sans" panose="020B0502020104020203" pitchFamily="34" charset="-79"/>
              </a:rPr>
              <a:t>Did you know</a:t>
            </a:r>
            <a:endParaRPr lang="en-US" altLang="en-US" sz="5400">
              <a:solidFill>
                <a:srgbClr val="800000"/>
              </a:solidFill>
            </a:endParaRPr>
          </a:p>
        </p:txBody>
      </p:sp>
      <p:sp>
        <p:nvSpPr>
          <p:cNvPr id="40963" name="TextBox 9">
            <a:extLst>
              <a:ext uri="{FF2B5EF4-FFF2-40B4-BE49-F238E27FC236}">
                <a16:creationId xmlns:a16="http://schemas.microsoft.com/office/drawing/2014/main" id="{8DB84F41-E8A4-1442-BF36-03FDA79836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3657600"/>
            <a:ext cx="28098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6000" b="1">
                <a:latin typeface="Gill Sans" panose="020B0502020104020203" pitchFamily="34" charset="-79"/>
              </a:rPr>
              <a:t>affects</a:t>
            </a:r>
            <a:endParaRPr lang="en-US" altLang="en-US" sz="60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1482D4-CA3F-A84E-A57D-566F77C49F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4572000"/>
            <a:ext cx="3354388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6000" b="1">
                <a:latin typeface="Gill Sans" panose="020B0502020104020203" pitchFamily="34" charset="-79"/>
              </a:rPr>
              <a:t>body </a:t>
            </a:r>
          </a:p>
          <a:p>
            <a:r>
              <a:rPr lang="en-US" altLang="en-US" sz="6000" b="1">
                <a:latin typeface="Gill Sans" panose="020B0502020104020203" pitchFamily="34" charset="-79"/>
              </a:rPr>
              <a:t>position</a:t>
            </a:r>
            <a:endParaRPr lang="en-US" altLang="en-US" sz="6000"/>
          </a:p>
        </p:txBody>
      </p:sp>
      <p:pic>
        <p:nvPicPr>
          <p:cNvPr id="40965" name="Picture 3">
            <a:extLst>
              <a:ext uri="{FF2B5EF4-FFF2-40B4-BE49-F238E27FC236}">
                <a16:creationId xmlns:a16="http://schemas.microsoft.com/office/drawing/2014/main" id="{03727E7D-A8E2-034A-94E3-915A54D3FC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0613"/>
            <a:ext cx="1828800" cy="569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6">
            <a:extLst>
              <a:ext uri="{FF2B5EF4-FFF2-40B4-BE49-F238E27FC236}">
                <a16:creationId xmlns:a16="http://schemas.microsoft.com/office/drawing/2014/main" id="{02BE9F08-9025-3749-8915-383E496032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219200"/>
            <a:ext cx="3224213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B27548-B01A-5149-9B8F-C3183810BE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5188" y="5537200"/>
            <a:ext cx="4810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6000" b="1">
                <a:latin typeface="Gill Sans" panose="020B0502020104020203" pitchFamily="34" charset="-79"/>
              </a:rPr>
              <a:t>?</a:t>
            </a:r>
            <a:endParaRPr lang="en-US" altLang="en-US" sz="6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81481E-6 L -3.33333E-6 0.4150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7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6 -0.13402 L 0.00833 -0.411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1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0577CB13-9582-5542-801A-A5A0B55868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990600"/>
            <a:ext cx="7772400" cy="1470025"/>
          </a:xfrm>
        </p:spPr>
        <p:txBody>
          <a:bodyPr/>
          <a:lstStyle/>
          <a:p>
            <a:pPr algn="l"/>
            <a:r>
              <a:rPr lang="en-US" altLang="en-US" sz="7200" b="1">
                <a:solidFill>
                  <a:srgbClr val="800000"/>
                </a:solidFill>
                <a:latin typeface="Gill Sans" panose="020B0502020104020203" pitchFamily="34" charset="-79"/>
                <a:ea typeface="ＭＳ Ｐゴシック" panose="020B0600070205080204" pitchFamily="34" charset="-128"/>
              </a:rPr>
              <a:t>Let’s</a:t>
            </a:r>
            <a:br>
              <a:rPr lang="en-US" altLang="en-US" sz="7200" b="1">
                <a:solidFill>
                  <a:srgbClr val="800000"/>
                </a:solidFill>
                <a:latin typeface="Gill Sans" panose="020B0502020104020203" pitchFamily="34" charset="-79"/>
                <a:ea typeface="ＭＳ Ｐゴシック" panose="020B0600070205080204" pitchFamily="34" charset="-128"/>
              </a:rPr>
            </a:br>
            <a:r>
              <a:rPr lang="en-US" altLang="en-US" sz="7200" b="1">
                <a:solidFill>
                  <a:srgbClr val="800000"/>
                </a:solidFill>
                <a:latin typeface="Gill Sans" panose="020B0502020104020203" pitchFamily="34" charset="-79"/>
                <a:ea typeface="ＭＳ Ｐゴシック" panose="020B0600070205080204" pitchFamily="34" charset="-128"/>
              </a:rPr>
              <a:t>try!</a:t>
            </a:r>
          </a:p>
        </p:txBody>
      </p:sp>
      <p:pic>
        <p:nvPicPr>
          <p:cNvPr id="41986" name="Picture 3">
            <a:extLst>
              <a:ext uri="{FF2B5EF4-FFF2-40B4-BE49-F238E27FC236}">
                <a16:creationId xmlns:a16="http://schemas.microsoft.com/office/drawing/2014/main" id="{CB8C1697-14C1-514A-A876-720A0AE3DE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295400"/>
            <a:ext cx="5692775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AE23D167-3D8E-4942-8A61-25F8F7885A8E}"/>
              </a:ext>
            </a:extLst>
          </p:cNvPr>
          <p:cNvSpPr/>
          <p:nvPr/>
        </p:nvSpPr>
        <p:spPr>
          <a:xfrm>
            <a:off x="3810000" y="1295400"/>
            <a:ext cx="609600" cy="533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3A1DEC2-DA3E-5E44-BBB6-473DF5E01DA3}"/>
              </a:ext>
            </a:extLst>
          </p:cNvPr>
          <p:cNvSpPr/>
          <p:nvPr/>
        </p:nvSpPr>
        <p:spPr>
          <a:xfrm>
            <a:off x="6934200" y="1295400"/>
            <a:ext cx="609600" cy="533400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>
            <a:extLst>
              <a:ext uri="{FF2B5EF4-FFF2-40B4-BE49-F238E27FC236}">
                <a16:creationId xmlns:a16="http://schemas.microsoft.com/office/drawing/2014/main" id="{746826EB-801B-224E-9788-DFC56F80AB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175" y="203200"/>
            <a:ext cx="8994775" cy="1335088"/>
          </a:xfrm>
        </p:spPr>
        <p:txBody>
          <a:bodyPr/>
          <a:lstStyle/>
          <a:p>
            <a:pPr algn="l" eaLnBrk="1" hangingPunct="1"/>
            <a:r>
              <a:rPr lang="en-US" altLang="en-US">
                <a:latin typeface="Gill Sans" panose="020B0502020104020203" pitchFamily="34" charset="-79"/>
                <a:ea typeface="ＭＳ Ｐゴシック" panose="020B0600070205080204" pitchFamily="34" charset="-128"/>
              </a:rPr>
              <a:t>Vocabulary check: </a:t>
            </a:r>
            <a:r>
              <a:rPr lang="en-US" altLang="en-US" sz="6000" b="1">
                <a:solidFill>
                  <a:srgbClr val="FFFF00"/>
                </a:solidFill>
                <a:latin typeface="Gill Sans" panose="020B0502020104020203" pitchFamily="34" charset="-79"/>
                <a:ea typeface="ＭＳ Ｐゴシック" panose="020B0600070205080204" pitchFamily="34" charset="-128"/>
              </a:rPr>
              <a:t>Body parts</a:t>
            </a:r>
            <a:endParaRPr lang="en-US" altLang="en-US" sz="6000">
              <a:latin typeface="Gill Sans" panose="020B0502020104020203" pitchFamily="34" charset="-79"/>
              <a:ea typeface="ＭＳ Ｐゴシック" panose="020B0600070205080204" pitchFamily="34" charset="-12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A6B7B3-EE9C-E14A-A175-67E00372F6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91325" y="1617663"/>
            <a:ext cx="1252538" cy="754062"/>
          </a:xfrm>
        </p:spPr>
        <p:txBody>
          <a:bodyPr/>
          <a:lstStyle/>
          <a:p>
            <a:pPr algn="l" eaLnBrk="1" hangingPunct="1"/>
            <a:r>
              <a:rPr lang="en-US" altLang="en-US" sz="40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</a:rPr>
              <a:t>head</a:t>
            </a:r>
          </a:p>
        </p:txBody>
      </p:sp>
      <p:pic>
        <p:nvPicPr>
          <p:cNvPr id="43011" name="Picture 3">
            <a:extLst>
              <a:ext uri="{FF2B5EF4-FFF2-40B4-BE49-F238E27FC236}">
                <a16:creationId xmlns:a16="http://schemas.microsoft.com/office/drawing/2014/main" id="{AF1165AD-B2B7-034B-8BF3-D272865EC1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575" y="1682750"/>
            <a:ext cx="3894138" cy="517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D4928E8-9E0A-654D-927F-AD74095C21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3538" y="2057400"/>
            <a:ext cx="558800" cy="584200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92D2EE6-66E1-8B4F-BA8F-AC42E5CDA1F3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002338" y="2057400"/>
            <a:ext cx="847725" cy="2286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5D30C9F-B790-F240-B6BC-E2F0DFF197F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638425" y="2859088"/>
            <a:ext cx="846138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Right Brace 9">
            <a:extLst>
              <a:ext uri="{FF2B5EF4-FFF2-40B4-BE49-F238E27FC236}">
                <a16:creationId xmlns:a16="http://schemas.microsoft.com/office/drawing/2014/main" id="{FEDEF122-1071-3A43-BBFC-468A8848D30D}"/>
              </a:ext>
            </a:extLst>
          </p:cNvPr>
          <p:cNvSpPr>
            <a:spLocks/>
          </p:cNvSpPr>
          <p:nvPr/>
        </p:nvSpPr>
        <p:spPr bwMode="auto">
          <a:xfrm rot="-5879298">
            <a:off x="4448175" y="1887538"/>
            <a:ext cx="481013" cy="1220787"/>
          </a:xfrm>
          <a:prstGeom prst="rightBrace">
            <a:avLst>
              <a:gd name="adj1" fmla="val 8331"/>
              <a:gd name="adj2" fmla="val 50000"/>
            </a:avLst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>
              <a:latin typeface="Calibri" panose="020F050202020403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4D8B7A9-EBD7-F748-ABC3-761B2C1F3DD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021263" y="3454400"/>
            <a:ext cx="846137" cy="2286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Subtitle 2">
            <a:extLst>
              <a:ext uri="{FF2B5EF4-FFF2-40B4-BE49-F238E27FC236}">
                <a16:creationId xmlns:a16="http://schemas.microsoft.com/office/drawing/2014/main" id="{9074AF2E-E2DD-3448-AD2E-E5B6CF1E2A4D}"/>
              </a:ext>
            </a:extLst>
          </p:cNvPr>
          <p:cNvSpPr txBox="1">
            <a:spLocks/>
          </p:cNvSpPr>
          <p:nvPr/>
        </p:nvSpPr>
        <p:spPr bwMode="auto">
          <a:xfrm>
            <a:off x="4192588" y="1501775"/>
            <a:ext cx="1250950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en-US" sz="4000">
                <a:latin typeface="Gill Sans" panose="020B0502020104020203" pitchFamily="34" charset="-79"/>
              </a:rPr>
              <a:t>arm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DCB61D62-755B-0146-AEE9-4835F1986895}"/>
              </a:ext>
            </a:extLst>
          </p:cNvPr>
          <p:cNvSpPr txBox="1">
            <a:spLocks/>
          </p:cNvSpPr>
          <p:nvPr/>
        </p:nvSpPr>
        <p:spPr bwMode="auto">
          <a:xfrm>
            <a:off x="1338263" y="2405063"/>
            <a:ext cx="1250950" cy="75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en-US" sz="4000">
                <a:latin typeface="Gill Sans" panose="020B0502020104020203" pitchFamily="34" charset="-79"/>
              </a:rPr>
              <a:t>hand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F9AAA80-6523-CF4C-A743-3B377B9738F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002338" y="2641600"/>
            <a:ext cx="847725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Subtitle 2">
            <a:extLst>
              <a:ext uri="{FF2B5EF4-FFF2-40B4-BE49-F238E27FC236}">
                <a16:creationId xmlns:a16="http://schemas.microsoft.com/office/drawing/2014/main" id="{C464EEC0-8E6A-9F4A-BE8A-1896E0179BF0}"/>
              </a:ext>
            </a:extLst>
          </p:cNvPr>
          <p:cNvSpPr txBox="1">
            <a:spLocks/>
          </p:cNvSpPr>
          <p:nvPr/>
        </p:nvSpPr>
        <p:spPr bwMode="auto">
          <a:xfrm>
            <a:off x="6964363" y="2217738"/>
            <a:ext cx="1252537" cy="75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en-US" sz="4000">
                <a:latin typeface="Gill Sans" panose="020B0502020104020203" pitchFamily="34" charset="-79"/>
              </a:rPr>
              <a:t>neck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8AAA6F0-B6C0-4A40-A504-7C2EAF00B6D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500813" y="2928938"/>
            <a:ext cx="847725" cy="230187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Subtitle 2">
            <a:extLst>
              <a:ext uri="{FF2B5EF4-FFF2-40B4-BE49-F238E27FC236}">
                <a16:creationId xmlns:a16="http://schemas.microsoft.com/office/drawing/2014/main" id="{EB8D0934-6F7D-2D4C-890B-A4755F14BD60}"/>
              </a:ext>
            </a:extLst>
          </p:cNvPr>
          <p:cNvSpPr txBox="1">
            <a:spLocks/>
          </p:cNvSpPr>
          <p:nvPr/>
        </p:nvSpPr>
        <p:spPr bwMode="auto">
          <a:xfrm>
            <a:off x="7118350" y="2928938"/>
            <a:ext cx="2006600" cy="75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en-US" sz="4000">
                <a:latin typeface="Gill Sans" panose="020B0502020104020203" pitchFamily="34" charset="-79"/>
              </a:rPr>
              <a:t>shoulder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3FF55116-25A4-1E4C-A520-7A29D7E5F411}"/>
              </a:ext>
            </a:extLst>
          </p:cNvPr>
          <p:cNvSpPr txBox="1">
            <a:spLocks/>
          </p:cNvSpPr>
          <p:nvPr/>
        </p:nvSpPr>
        <p:spPr bwMode="auto">
          <a:xfrm>
            <a:off x="3297238" y="3254375"/>
            <a:ext cx="1954212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en-US" sz="4000">
                <a:latin typeface="Gill Sans" panose="020B0502020104020203" pitchFamily="34" charset="-79"/>
              </a:rPr>
              <a:t>chest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07182B3-654C-094D-B687-977322848B7C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551363" y="4098925"/>
            <a:ext cx="1198562" cy="134938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" name="Subtitle 2">
            <a:extLst>
              <a:ext uri="{FF2B5EF4-FFF2-40B4-BE49-F238E27FC236}">
                <a16:creationId xmlns:a16="http://schemas.microsoft.com/office/drawing/2014/main" id="{6D7AB5D7-1E52-3C49-B907-9179872282B6}"/>
              </a:ext>
            </a:extLst>
          </p:cNvPr>
          <p:cNvSpPr txBox="1">
            <a:spLocks/>
          </p:cNvSpPr>
          <p:nvPr/>
        </p:nvSpPr>
        <p:spPr bwMode="auto">
          <a:xfrm>
            <a:off x="2544763" y="3881438"/>
            <a:ext cx="2006600" cy="75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en-US" sz="4000">
                <a:latin typeface="Gill Sans" panose="020B0502020104020203" pitchFamily="34" charset="-79"/>
              </a:rPr>
              <a:t>stomach</a:t>
            </a:r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id="{5653B5C6-4EC6-6B44-A658-5367113D1DDD}"/>
              </a:ext>
            </a:extLst>
          </p:cNvPr>
          <p:cNvSpPr>
            <a:spLocks/>
          </p:cNvSpPr>
          <p:nvPr/>
        </p:nvSpPr>
        <p:spPr bwMode="auto">
          <a:xfrm rot="-1525623">
            <a:off x="7002463" y="4470400"/>
            <a:ext cx="690562" cy="1497013"/>
          </a:xfrm>
          <a:prstGeom prst="rightBrace">
            <a:avLst>
              <a:gd name="adj1" fmla="val 8330"/>
              <a:gd name="adj2" fmla="val 50000"/>
            </a:avLst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3D5200E4-473E-1F4C-A246-7C6105DE7197}"/>
              </a:ext>
            </a:extLst>
          </p:cNvPr>
          <p:cNvSpPr txBox="1">
            <a:spLocks/>
          </p:cNvSpPr>
          <p:nvPr/>
        </p:nvSpPr>
        <p:spPr bwMode="auto">
          <a:xfrm>
            <a:off x="7591425" y="4679950"/>
            <a:ext cx="1250950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en-US" sz="4000">
                <a:latin typeface="Gill Sans" panose="020B0502020104020203" pitchFamily="34" charset="-79"/>
              </a:rPr>
              <a:t> leg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6720828-F8CD-CF48-A7FC-3750DE152A9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71838" y="6513513"/>
            <a:ext cx="846137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Subtitle 2">
            <a:extLst>
              <a:ext uri="{FF2B5EF4-FFF2-40B4-BE49-F238E27FC236}">
                <a16:creationId xmlns:a16="http://schemas.microsoft.com/office/drawing/2014/main" id="{76FEE665-11A0-CD4D-98A3-07407595A691}"/>
              </a:ext>
            </a:extLst>
          </p:cNvPr>
          <p:cNvSpPr txBox="1">
            <a:spLocks/>
          </p:cNvSpPr>
          <p:nvPr/>
        </p:nvSpPr>
        <p:spPr bwMode="auto">
          <a:xfrm>
            <a:off x="2252663" y="6059488"/>
            <a:ext cx="125095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en-US" sz="4000">
                <a:latin typeface="Gill Sans" panose="020B0502020104020203" pitchFamily="34" charset="-79"/>
              </a:rPr>
              <a:t>foot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0A93D01-7076-974A-B23E-C70591513AA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000875" y="3579813"/>
            <a:ext cx="847725" cy="230187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" name="Subtitle 2">
            <a:extLst>
              <a:ext uri="{FF2B5EF4-FFF2-40B4-BE49-F238E27FC236}">
                <a16:creationId xmlns:a16="http://schemas.microsoft.com/office/drawing/2014/main" id="{83C0263F-670A-894E-9705-9F1DBA4715C6}"/>
              </a:ext>
            </a:extLst>
          </p:cNvPr>
          <p:cNvSpPr txBox="1">
            <a:spLocks/>
          </p:cNvSpPr>
          <p:nvPr/>
        </p:nvSpPr>
        <p:spPr bwMode="auto">
          <a:xfrm>
            <a:off x="7747000" y="3505200"/>
            <a:ext cx="2006600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en-US" sz="4000">
                <a:latin typeface="Gill Sans" panose="020B0502020104020203" pitchFamily="34" charset="-79"/>
              </a:rPr>
              <a:t>elbow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Content Placeholder 2">
            <a:extLst>
              <a:ext uri="{FF2B5EF4-FFF2-40B4-BE49-F238E27FC236}">
                <a16:creationId xmlns:a16="http://schemas.microsoft.com/office/drawing/2014/main" id="{26EEBD80-7C94-F54F-902F-73D281DEF5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Insert video</a:t>
            </a:r>
          </a:p>
        </p:txBody>
      </p:sp>
      <p:sp>
        <p:nvSpPr>
          <p:cNvPr id="44034" name="TextBox 6">
            <a:extLst>
              <a:ext uri="{FF2B5EF4-FFF2-40B4-BE49-F238E27FC236}">
                <a16:creationId xmlns:a16="http://schemas.microsoft.com/office/drawing/2014/main" id="{C8B02F2F-E6D7-C342-9E9B-13EDB96034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087938"/>
            <a:ext cx="5505450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endParaRPr lang="en-US" altLang="en-US" sz="4400">
              <a:solidFill>
                <a:srgbClr val="800000"/>
              </a:solidFill>
              <a:latin typeface="Gill Sans" panose="020B0502020104020203" pitchFamily="34" charset="-79"/>
            </a:endParaRPr>
          </a:p>
          <a:p>
            <a:pPr algn="r"/>
            <a:r>
              <a:rPr lang="en-US" altLang="en-US" sz="4400">
                <a:solidFill>
                  <a:srgbClr val="800000"/>
                </a:solidFill>
                <a:latin typeface="Gill Sans" panose="020B0502020104020203" pitchFamily="34" charset="-79"/>
              </a:rPr>
              <a:t>out though mouth</a:t>
            </a:r>
            <a:endParaRPr lang="en-US" altLang="en-US"/>
          </a:p>
        </p:txBody>
      </p:sp>
      <p:pic>
        <p:nvPicPr>
          <p:cNvPr id="44035" name="Picture 5">
            <a:extLst>
              <a:ext uri="{FF2B5EF4-FFF2-40B4-BE49-F238E27FC236}">
                <a16:creationId xmlns:a16="http://schemas.microsoft.com/office/drawing/2014/main" id="{3FED6B32-95CA-5F43-ABA4-393353B04E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19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A629708-7374-2340-923A-57C79EF47D32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2838450" y="4060825"/>
            <a:ext cx="1066800" cy="1306513"/>
          </a:xfrm>
          <a:prstGeom prst="straightConnector1">
            <a:avLst/>
          </a:prstGeom>
          <a:noFill/>
          <a:ln w="127000">
            <a:solidFill>
              <a:srgbClr val="FFFF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F994025B-802F-B142-9AB0-31842DB5B8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2650" y="0"/>
            <a:ext cx="3251200" cy="6858000"/>
          </a:xfrm>
          <a:prstGeom prst="rect">
            <a:avLst/>
          </a:prstGeom>
          <a:solidFill>
            <a:srgbClr val="03070D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C726672E-0F3E-CF4E-92CE-46DB298A03F8}"/>
              </a:ext>
            </a:extLst>
          </p:cNvPr>
          <p:cNvSpPr txBox="1">
            <a:spLocks/>
          </p:cNvSpPr>
          <p:nvPr/>
        </p:nvSpPr>
        <p:spPr>
          <a:xfrm>
            <a:off x="1412875" y="271463"/>
            <a:ext cx="7480300" cy="1143000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r>
              <a:rPr lang="en-US" sz="6000" dirty="0">
                <a:latin typeface="Gill Sans"/>
                <a:ea typeface="ＭＳ Ｐゴシック" charset="0"/>
                <a:cs typeface="Gill Sans"/>
              </a:rPr>
              <a:t>Vocabulary </a:t>
            </a:r>
          </a:p>
          <a:p>
            <a:pPr algn="r">
              <a:defRPr/>
            </a:pPr>
            <a:r>
              <a:rPr lang="en-US" sz="6000" dirty="0">
                <a:latin typeface="Gill Sans"/>
                <a:ea typeface="ＭＳ Ｐゴシック" charset="0"/>
                <a:cs typeface="Gill Sans"/>
              </a:rPr>
              <a:t>check</a:t>
            </a:r>
            <a:endParaRPr lang="en-US" sz="6000" b="1" dirty="0">
              <a:solidFill>
                <a:srgbClr val="FFFFFF"/>
              </a:solidFill>
              <a:latin typeface="Gill Sans"/>
              <a:ea typeface="+mj-ea"/>
              <a:cs typeface="Gill Sans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286C27B-A975-5244-853D-C8EC06CE5DB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838450" y="4060825"/>
            <a:ext cx="1028700" cy="1501775"/>
          </a:xfrm>
          <a:prstGeom prst="straightConnector1">
            <a:avLst/>
          </a:prstGeom>
          <a:noFill/>
          <a:ln w="127000">
            <a:solidFill>
              <a:srgbClr val="FFFF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159F126D-EEFB-F048-910F-CF9FB0EBCB13}"/>
              </a:ext>
            </a:extLst>
          </p:cNvPr>
          <p:cNvSpPr txBox="1">
            <a:spLocks/>
          </p:cNvSpPr>
          <p:nvPr/>
        </p:nvSpPr>
        <p:spPr bwMode="auto">
          <a:xfrm>
            <a:off x="1470025" y="4946650"/>
            <a:ext cx="74818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8800" b="1">
                <a:solidFill>
                  <a:srgbClr val="FFFF00"/>
                </a:solidFill>
                <a:latin typeface="Gill Sans" panose="020B0502020104020203" pitchFamily="34" charset="-79"/>
              </a:rPr>
              <a:t>breathe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923D25E3-ACC9-F744-BDE3-3310D1D6E7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2650" y="0"/>
            <a:ext cx="3251200" cy="6858000"/>
          </a:xfrm>
          <a:prstGeom prst="rect">
            <a:avLst/>
          </a:prstGeom>
          <a:solidFill>
            <a:srgbClr val="03070D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624FF501-7BA1-E949-A238-E8298973CE8F}"/>
              </a:ext>
            </a:extLst>
          </p:cNvPr>
          <p:cNvSpPr txBox="1">
            <a:spLocks/>
          </p:cNvSpPr>
          <p:nvPr/>
        </p:nvSpPr>
        <p:spPr>
          <a:xfrm>
            <a:off x="1412875" y="271463"/>
            <a:ext cx="7480300" cy="1143000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r>
              <a:rPr lang="en-US" sz="6000" dirty="0">
                <a:latin typeface="Gill Sans"/>
                <a:ea typeface="ＭＳ Ｐゴシック" charset="0"/>
                <a:cs typeface="Gill Sans"/>
              </a:rPr>
              <a:t>Vocabulary </a:t>
            </a:r>
          </a:p>
          <a:p>
            <a:pPr algn="r">
              <a:defRPr/>
            </a:pPr>
            <a:r>
              <a:rPr lang="en-US" sz="6000" dirty="0">
                <a:latin typeface="Gill Sans"/>
                <a:ea typeface="ＭＳ Ｐゴシック" charset="0"/>
                <a:cs typeface="Gill Sans"/>
              </a:rPr>
              <a:t>check</a:t>
            </a:r>
            <a:endParaRPr lang="en-US" sz="6000" b="1" dirty="0">
              <a:solidFill>
                <a:srgbClr val="FFFFFF"/>
              </a:solidFill>
              <a:latin typeface="Gill Sans"/>
              <a:ea typeface="+mj-ea"/>
              <a:cs typeface="Gill San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B64E846C-6856-3043-9163-2B1B43E74DB7}"/>
              </a:ext>
            </a:extLst>
          </p:cNvPr>
          <p:cNvSpPr txBox="1">
            <a:spLocks/>
          </p:cNvSpPr>
          <p:nvPr/>
        </p:nvSpPr>
        <p:spPr bwMode="auto">
          <a:xfrm>
            <a:off x="-3340100" y="274638"/>
            <a:ext cx="74818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8800" b="1">
                <a:solidFill>
                  <a:srgbClr val="FFFF00"/>
                </a:solidFill>
                <a:latin typeface="Gill Sans" panose="020B0502020104020203" pitchFamily="34" charset="-79"/>
              </a:rPr>
              <a:t>strong</a:t>
            </a:r>
          </a:p>
        </p:txBody>
      </p:sp>
      <p:pic>
        <p:nvPicPr>
          <p:cNvPr id="46084" name="Picture 3">
            <a:extLst>
              <a:ext uri="{FF2B5EF4-FFF2-40B4-BE49-F238E27FC236}">
                <a16:creationId xmlns:a16="http://schemas.microsoft.com/office/drawing/2014/main" id="{8CAA6688-4F9C-F84C-B4A8-81FF8747A7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638" y="2443163"/>
            <a:ext cx="6904037" cy="471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2E84D51C-25D2-4448-B04B-F31A21328BB8}"/>
              </a:ext>
            </a:extLst>
          </p:cNvPr>
          <p:cNvSpPr txBox="1">
            <a:spLocks/>
          </p:cNvSpPr>
          <p:nvPr/>
        </p:nvSpPr>
        <p:spPr bwMode="auto">
          <a:xfrm>
            <a:off x="-1860550" y="1362075"/>
            <a:ext cx="74818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8800" b="1">
                <a:solidFill>
                  <a:srgbClr val="FFFF00"/>
                </a:solidFill>
                <a:latin typeface="Gill Sans" panose="020B0502020104020203" pitchFamily="34" charset="-79"/>
              </a:rPr>
              <a:t>powerful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075ADF8-013D-6544-82ED-D5A02B8063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4953000"/>
            <a:ext cx="1295400" cy="914400"/>
          </a:xfrm>
          <a:prstGeom prst="ellips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94D79F1-AF03-B346-B454-9EBC925584EC}"/>
              </a:ext>
            </a:extLst>
          </p:cNvPr>
          <p:cNvCxnSpPr>
            <a:cxnSpLocks noChangeShapeType="1"/>
            <a:stCxn id="2" idx="2"/>
          </p:cNvCxnSpPr>
          <p:nvPr/>
        </p:nvCxnSpPr>
        <p:spPr bwMode="auto">
          <a:xfrm flipH="1">
            <a:off x="1981200" y="5410200"/>
            <a:ext cx="1752600" cy="3810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A4D9C9A-A72A-E844-AB8A-91FBF2FD14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410200"/>
            <a:ext cx="16113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000">
                <a:latin typeface="Gill Sans" panose="020B0502020104020203" pitchFamily="34" charset="-79"/>
              </a:rPr>
              <a:t>muscle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2" grpId="0"/>
      <p:bldP spid="2" grpId="0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0946E5A5-0349-8C44-9C84-CA8ACC9FFD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2650" y="0"/>
            <a:ext cx="3251200" cy="6858000"/>
          </a:xfrm>
          <a:prstGeom prst="rect">
            <a:avLst/>
          </a:prstGeom>
          <a:solidFill>
            <a:srgbClr val="03070D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BD0D12E1-4C04-A740-B497-3385607A505D}"/>
              </a:ext>
            </a:extLst>
          </p:cNvPr>
          <p:cNvSpPr txBox="1">
            <a:spLocks/>
          </p:cNvSpPr>
          <p:nvPr/>
        </p:nvSpPr>
        <p:spPr>
          <a:xfrm>
            <a:off x="1412875" y="271463"/>
            <a:ext cx="7480300" cy="1143000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r>
              <a:rPr lang="en-US" sz="6000" dirty="0">
                <a:latin typeface="Gill Sans"/>
                <a:ea typeface="ＭＳ Ｐゴシック" charset="0"/>
                <a:cs typeface="Gill Sans"/>
              </a:rPr>
              <a:t>Vocabulary </a:t>
            </a:r>
          </a:p>
          <a:p>
            <a:pPr algn="r">
              <a:defRPr/>
            </a:pPr>
            <a:r>
              <a:rPr lang="en-US" sz="6000" dirty="0">
                <a:latin typeface="Gill Sans"/>
                <a:ea typeface="ＭＳ Ｐゴシック" charset="0"/>
                <a:cs typeface="Gill Sans"/>
              </a:rPr>
              <a:t>check</a:t>
            </a:r>
            <a:endParaRPr lang="en-US" sz="6000" b="1" dirty="0">
              <a:solidFill>
                <a:srgbClr val="FFFFFF"/>
              </a:solidFill>
              <a:latin typeface="Gill Sans"/>
              <a:ea typeface="+mj-ea"/>
              <a:cs typeface="Gill San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2174462-A0AC-9044-B2EB-B9949147C1B6}"/>
              </a:ext>
            </a:extLst>
          </p:cNvPr>
          <p:cNvSpPr txBox="1">
            <a:spLocks/>
          </p:cNvSpPr>
          <p:nvPr/>
        </p:nvSpPr>
        <p:spPr bwMode="auto">
          <a:xfrm>
            <a:off x="1412875" y="2154238"/>
            <a:ext cx="74803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8800" b="1">
                <a:solidFill>
                  <a:srgbClr val="FFFF00"/>
                </a:solidFill>
                <a:latin typeface="Gill Sans" panose="020B0502020104020203" pitchFamily="34" charset="-79"/>
              </a:rPr>
              <a:t>confident</a:t>
            </a:r>
          </a:p>
        </p:txBody>
      </p:sp>
      <p:pic>
        <p:nvPicPr>
          <p:cNvPr id="48132" name="Picture 1">
            <a:extLst>
              <a:ext uri="{FF2B5EF4-FFF2-40B4-BE49-F238E27FC236}">
                <a16:creationId xmlns:a16="http://schemas.microsoft.com/office/drawing/2014/main" id="{B3B8C0D6-4AAA-3443-8B98-7AEEBFA1D0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3563" y="533400"/>
            <a:ext cx="6858001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>
            <a:extLst>
              <a:ext uri="{FF2B5EF4-FFF2-40B4-BE49-F238E27FC236}">
                <a16:creationId xmlns:a16="http://schemas.microsoft.com/office/drawing/2014/main" id="{7DC5EE34-9F48-104F-BD6B-962AEFF010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" y="228600"/>
            <a:ext cx="7772400" cy="1470025"/>
          </a:xfrm>
        </p:spPr>
        <p:txBody>
          <a:bodyPr/>
          <a:lstStyle/>
          <a:p>
            <a:pPr algn="l" eaLnBrk="1" hangingPunct="1"/>
            <a:r>
              <a:rPr lang="en-US" altLang="en-US" sz="6600" b="1">
                <a:solidFill>
                  <a:srgbClr val="FFFF00"/>
                </a:solidFill>
                <a:latin typeface="Gill Sans" panose="020B0502020104020203" pitchFamily="34" charset="-79"/>
                <a:ea typeface="ＭＳ Ｐゴシック" panose="020B0600070205080204" pitchFamily="34" charset="-128"/>
              </a:rPr>
              <a:t>Power Poses</a:t>
            </a:r>
            <a:br>
              <a:rPr lang="en-US" altLang="en-US" sz="6600" b="1">
                <a:solidFill>
                  <a:srgbClr val="FFFF00"/>
                </a:solidFill>
                <a:latin typeface="Gill Sans" panose="020B0502020104020203" pitchFamily="34" charset="-79"/>
                <a:ea typeface="ＭＳ Ｐゴシック" panose="020B0600070205080204" pitchFamily="34" charset="-128"/>
              </a:rPr>
            </a:br>
            <a:r>
              <a:rPr lang="en-US" altLang="en-US" sz="5400" b="1">
                <a:latin typeface="Gill Sans" panose="020B0502020104020203" pitchFamily="34" charset="-79"/>
                <a:ea typeface="ＭＳ Ｐゴシック" panose="020B0600070205080204" pitchFamily="34" charset="-128"/>
              </a:rPr>
              <a:t>are body positions.</a:t>
            </a:r>
            <a:endParaRPr lang="en-US" altLang="en-US" sz="6600" b="1">
              <a:solidFill>
                <a:srgbClr val="FFFF00"/>
              </a:solidFill>
              <a:latin typeface="Gill Sans" panose="020B0502020104020203" pitchFamily="34" charset="-79"/>
              <a:ea typeface="ＭＳ Ｐゴシック" panose="020B0600070205080204" pitchFamily="34" charset="-12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6CFA6F-C286-FA4E-A30A-5AE7F8D20A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2590800"/>
            <a:ext cx="8077200" cy="1752600"/>
          </a:xfrm>
        </p:spPr>
        <p:txBody>
          <a:bodyPr/>
          <a:lstStyle/>
          <a:p>
            <a:pPr algn="r" eaLnBrk="1" hangingPunct="1">
              <a:buFont typeface="Arial" charset="0"/>
              <a:buNone/>
              <a:defRPr/>
            </a:pPr>
            <a:r>
              <a:rPr lang="en-US" sz="6000" dirty="0">
                <a:latin typeface="Gill Sans"/>
                <a:cs typeface="Gill Sans"/>
              </a:rPr>
              <a:t>Many people experience</a:t>
            </a:r>
          </a:p>
          <a:p>
            <a:pPr algn="r" eaLnBrk="1" hangingPunct="1">
              <a:buFont typeface="Arial" charset="0"/>
              <a:buNone/>
              <a:defRPr/>
            </a:pPr>
            <a:r>
              <a:rPr lang="en-US" sz="6000" dirty="0">
                <a:latin typeface="Gill Sans"/>
                <a:cs typeface="Gill Sans"/>
              </a:rPr>
              <a:t>interesting results.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13E5BB1-4C5C-294F-86E6-5BC85DCD20C1}"/>
              </a:ext>
            </a:extLst>
          </p:cNvPr>
          <p:cNvSpPr txBox="1">
            <a:spLocks/>
          </p:cNvSpPr>
          <p:nvPr/>
        </p:nvSpPr>
        <p:spPr bwMode="auto">
          <a:xfrm>
            <a:off x="609600" y="5181600"/>
            <a:ext cx="8077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en-US" sz="6000">
                <a:solidFill>
                  <a:srgbClr val="FFFFFF"/>
                </a:solidFill>
                <a:latin typeface="Gill Sans" panose="020B0502020104020203" pitchFamily="34" charset="-79"/>
              </a:rPr>
              <a:t>Do you?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>
            <a:extLst>
              <a:ext uri="{FF2B5EF4-FFF2-40B4-BE49-F238E27FC236}">
                <a16:creationId xmlns:a16="http://schemas.microsoft.com/office/drawing/2014/main" id="{61DC86FA-5F33-644D-9553-5FE3929CCA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" y="-76200"/>
            <a:ext cx="7772400" cy="1470025"/>
          </a:xfrm>
        </p:spPr>
        <p:txBody>
          <a:bodyPr/>
          <a:lstStyle/>
          <a:p>
            <a:pPr algn="l"/>
            <a:r>
              <a:rPr lang="en-US" altLang="en-US" sz="5400" b="1">
                <a:latin typeface="Gill Sans" panose="020B0502020104020203" pitchFamily="34" charset="-79"/>
                <a:ea typeface="ＭＳ Ｐゴシック" panose="020B0600070205080204" pitchFamily="34" charset="-128"/>
              </a:rPr>
              <a:t>Make your body BIG</a:t>
            </a:r>
            <a:endParaRPr lang="en-US" altLang="en-US" sz="5400" b="1">
              <a:solidFill>
                <a:srgbClr val="800000"/>
              </a:solidFill>
              <a:latin typeface="Gill Sans" panose="020B0502020104020203" pitchFamily="34" charset="-79"/>
              <a:ea typeface="ＭＳ Ｐゴシック" panose="020B0600070205080204" pitchFamily="34" charset="-128"/>
            </a:endParaRPr>
          </a:p>
        </p:txBody>
      </p:sp>
      <p:pic>
        <p:nvPicPr>
          <p:cNvPr id="51202" name="Picture 1">
            <a:extLst>
              <a:ext uri="{FF2B5EF4-FFF2-40B4-BE49-F238E27FC236}">
                <a16:creationId xmlns:a16="http://schemas.microsoft.com/office/drawing/2014/main" id="{9078A248-47C3-6948-8386-E831E888A7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371600"/>
            <a:ext cx="3657600" cy="529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>
            <a:extLst>
              <a:ext uri="{FF2B5EF4-FFF2-40B4-BE49-F238E27FC236}">
                <a16:creationId xmlns:a16="http://schemas.microsoft.com/office/drawing/2014/main" id="{A89BFA16-4B18-3C4A-A75F-AB1C7A1FE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" y="-76200"/>
            <a:ext cx="7772400" cy="1470025"/>
          </a:xfrm>
        </p:spPr>
        <p:txBody>
          <a:bodyPr/>
          <a:lstStyle/>
          <a:p>
            <a:pPr algn="l"/>
            <a:r>
              <a:rPr lang="en-US" altLang="en-US" sz="5400" b="1">
                <a:latin typeface="Gill Sans" panose="020B0502020104020203" pitchFamily="34" charset="-79"/>
                <a:ea typeface="ＭＳ Ｐゴシック" panose="020B0600070205080204" pitchFamily="34" charset="-128"/>
              </a:rPr>
              <a:t>Make your body BIG</a:t>
            </a:r>
            <a:endParaRPr lang="en-US" altLang="en-US" sz="5400" b="1">
              <a:solidFill>
                <a:srgbClr val="800000"/>
              </a:solidFill>
              <a:latin typeface="Gill Sans" panose="020B0502020104020203" pitchFamily="34" charset="-79"/>
              <a:ea typeface="ＭＳ Ｐゴシック" panose="020B0600070205080204" pitchFamily="34" charset="-128"/>
            </a:endParaRPr>
          </a:p>
        </p:txBody>
      </p:sp>
      <p:pic>
        <p:nvPicPr>
          <p:cNvPr id="52226" name="Picture 2">
            <a:extLst>
              <a:ext uri="{FF2B5EF4-FFF2-40B4-BE49-F238E27FC236}">
                <a16:creationId xmlns:a16="http://schemas.microsoft.com/office/drawing/2014/main" id="{46DC6CAB-9E79-754F-8610-7C101D7658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06513"/>
            <a:ext cx="4371975" cy="555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3">
            <a:extLst>
              <a:ext uri="{FF2B5EF4-FFF2-40B4-BE49-F238E27FC236}">
                <a16:creationId xmlns:a16="http://schemas.microsoft.com/office/drawing/2014/main" id="{65F2D292-B9A0-6746-B1BB-9322F1E09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5181600" cy="676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BED1B18-A435-6544-A8A6-F9EA3D664506}"/>
              </a:ext>
            </a:extLst>
          </p:cNvPr>
          <p:cNvSpPr/>
          <p:nvPr/>
        </p:nvSpPr>
        <p:spPr>
          <a:xfrm>
            <a:off x="2667000" y="1981200"/>
            <a:ext cx="4572000" cy="37338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5F282B-2EA7-9748-B39F-DD032379DE75}"/>
              </a:ext>
            </a:extLst>
          </p:cNvPr>
          <p:cNvSpPr/>
          <p:nvPr/>
        </p:nvSpPr>
        <p:spPr>
          <a:xfrm>
            <a:off x="2667000" y="1905000"/>
            <a:ext cx="3886200" cy="4953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652" name="TextBox 6">
            <a:extLst>
              <a:ext uri="{FF2B5EF4-FFF2-40B4-BE49-F238E27FC236}">
                <a16:creationId xmlns:a16="http://schemas.microsoft.com/office/drawing/2014/main" id="{56AA4617-D7DD-3C40-AF2A-C6B64EC7A2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3581400"/>
            <a:ext cx="54864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6000" b="1">
                <a:latin typeface="Gill Sans MT" panose="020B0502020104020203" pitchFamily="34" charset="77"/>
              </a:rPr>
              <a:t>Amy Cuddy</a:t>
            </a:r>
          </a:p>
          <a:p>
            <a:endParaRPr lang="en-US" altLang="en-US" sz="6000" b="1">
              <a:latin typeface="Gill Sans MT" panose="020B0502020104020203" pitchFamily="34" charset="77"/>
            </a:endParaRPr>
          </a:p>
        </p:txBody>
      </p:sp>
      <p:pic>
        <p:nvPicPr>
          <p:cNvPr id="27653" name="Picture 7">
            <a:extLst>
              <a:ext uri="{FF2B5EF4-FFF2-40B4-BE49-F238E27FC236}">
                <a16:creationId xmlns:a16="http://schemas.microsoft.com/office/drawing/2014/main" id="{810CDD3F-A962-2C4A-8F73-B5234D7893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724400"/>
            <a:ext cx="5283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>
            <a:extLst>
              <a:ext uri="{FF2B5EF4-FFF2-40B4-BE49-F238E27FC236}">
                <a16:creationId xmlns:a16="http://schemas.microsoft.com/office/drawing/2014/main" id="{6C7F459A-221C-7A46-B6BE-9CE07F9647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" y="-76200"/>
            <a:ext cx="7772400" cy="1470025"/>
          </a:xfrm>
        </p:spPr>
        <p:txBody>
          <a:bodyPr/>
          <a:lstStyle/>
          <a:p>
            <a:pPr algn="l"/>
            <a:r>
              <a:rPr lang="en-US" altLang="en-US" sz="5400" b="1">
                <a:latin typeface="Gill Sans" panose="020B0502020104020203" pitchFamily="34" charset="-79"/>
                <a:ea typeface="ＭＳ Ｐゴシック" panose="020B0600070205080204" pitchFamily="34" charset="-128"/>
              </a:rPr>
              <a:t>Make your body BIG</a:t>
            </a:r>
            <a:endParaRPr lang="en-US" altLang="en-US" sz="5400" b="1">
              <a:solidFill>
                <a:srgbClr val="800000"/>
              </a:solidFill>
              <a:latin typeface="Gill Sans" panose="020B0502020104020203" pitchFamily="34" charset="-79"/>
              <a:ea typeface="ＭＳ Ｐゴシック" panose="020B0600070205080204" pitchFamily="34" charset="-128"/>
            </a:endParaRPr>
          </a:p>
        </p:txBody>
      </p:sp>
      <p:pic>
        <p:nvPicPr>
          <p:cNvPr id="53250" name="Picture 2">
            <a:extLst>
              <a:ext uri="{FF2B5EF4-FFF2-40B4-BE49-F238E27FC236}">
                <a16:creationId xmlns:a16="http://schemas.microsoft.com/office/drawing/2014/main" id="{AF7AF0EB-9EE6-6241-90F3-46F5DF9896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990600"/>
            <a:ext cx="6540500" cy="534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476CB97-0B9A-6643-9728-151406A610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1066800"/>
            <a:ext cx="3124200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>
            <a:extLst>
              <a:ext uri="{FF2B5EF4-FFF2-40B4-BE49-F238E27FC236}">
                <a16:creationId xmlns:a16="http://schemas.microsoft.com/office/drawing/2014/main" id="{20CBB1C4-A217-3C49-9AF9-68BE076B98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" y="739775"/>
            <a:ext cx="7772400" cy="1470025"/>
          </a:xfrm>
        </p:spPr>
        <p:txBody>
          <a:bodyPr/>
          <a:lstStyle/>
          <a:p>
            <a:pPr algn="l"/>
            <a:r>
              <a:rPr lang="en-US" altLang="en-US" sz="8800" b="1">
                <a:latin typeface="Gill Sans" panose="020B0502020104020203" pitchFamily="34" charset="-79"/>
                <a:ea typeface="ＭＳ Ｐゴシック" panose="020B0600070205080204" pitchFamily="34" charset="-128"/>
              </a:rPr>
              <a:t>Power </a:t>
            </a:r>
            <a:br>
              <a:rPr lang="en-US" altLang="en-US" sz="8800" b="1">
                <a:latin typeface="Gill Sans" panose="020B0502020104020203" pitchFamily="34" charset="-79"/>
                <a:ea typeface="ＭＳ Ｐゴシック" panose="020B0600070205080204" pitchFamily="34" charset="-128"/>
              </a:rPr>
            </a:br>
            <a:r>
              <a:rPr lang="en-US" altLang="en-US" sz="8800" b="1">
                <a:latin typeface="Gill Sans" panose="020B0502020104020203" pitchFamily="34" charset="-79"/>
                <a:ea typeface="ＭＳ Ｐゴシック" panose="020B0600070205080204" pitchFamily="34" charset="-128"/>
              </a:rPr>
              <a:t>pose</a:t>
            </a:r>
            <a:endParaRPr lang="en-US" altLang="en-US" sz="8800" b="1">
              <a:solidFill>
                <a:srgbClr val="800000"/>
              </a:solidFill>
              <a:latin typeface="Gill Sans" panose="020B0502020104020203" pitchFamily="34" charset="-79"/>
              <a:ea typeface="ＭＳ Ｐゴシック" panose="020B0600070205080204" pitchFamily="34" charset="-128"/>
            </a:endParaRPr>
          </a:p>
        </p:txBody>
      </p:sp>
      <p:pic>
        <p:nvPicPr>
          <p:cNvPr id="54274" name="Picture 1">
            <a:extLst>
              <a:ext uri="{FF2B5EF4-FFF2-40B4-BE49-F238E27FC236}">
                <a16:creationId xmlns:a16="http://schemas.microsoft.com/office/drawing/2014/main" id="{DC11D49B-39C2-694E-8840-D26E1F176F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371600"/>
            <a:ext cx="3657600" cy="529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3">
            <a:extLst>
              <a:ext uri="{FF2B5EF4-FFF2-40B4-BE49-F238E27FC236}">
                <a16:creationId xmlns:a16="http://schemas.microsoft.com/office/drawing/2014/main" id="{9C498D97-5AFE-AE41-BBA9-01FD5EAC1D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8A89C2F-AFC9-9F49-BD21-3F8EA58F6654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62000" y="4114800"/>
            <a:ext cx="8077200" cy="762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5299" name="TextBox 1">
            <a:extLst>
              <a:ext uri="{FF2B5EF4-FFF2-40B4-BE49-F238E27FC236}">
                <a16:creationId xmlns:a16="http://schemas.microsoft.com/office/drawing/2014/main" id="{97B06038-763D-C348-8C4F-F9FE34D98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52400"/>
            <a:ext cx="22685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>
                <a:solidFill>
                  <a:schemeClr val="bg1"/>
                </a:solidFill>
                <a:latin typeface="Gill Sans" panose="020B0502020104020203" pitchFamily="34" charset="-79"/>
              </a:rPr>
              <a:t>Slide from Amy Cuddy’s TED talk.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FD9D69-EE77-CD4C-95EC-19D28DDA01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1066800"/>
            <a:ext cx="35433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ja-JP" altLang="en-US" sz="4400"/>
              <a:t>テストステロン</a:t>
            </a:r>
            <a:endParaRPr lang="en-US" altLang="en-US" sz="44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23A065-917A-DF40-95CE-99AEC57906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3276600"/>
            <a:ext cx="164306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400">
                <a:cs typeface="Arial" panose="020B0604020202020204" pitchFamily="34" charset="0"/>
              </a:rPr>
              <a:t>+19%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8A6D0A-18A1-AC46-9824-205CE08C7E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1063" y="4648200"/>
            <a:ext cx="165893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400">
                <a:cs typeface="Arial" panose="020B0604020202020204" pitchFamily="34" charset="0"/>
              </a:rPr>
              <a:t>-10 %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3">
            <a:extLst>
              <a:ext uri="{FF2B5EF4-FFF2-40B4-BE49-F238E27FC236}">
                <a16:creationId xmlns:a16="http://schemas.microsoft.com/office/drawing/2014/main" id="{032097FA-0D1F-D243-AF1B-077B21DFA7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7938"/>
            <a:ext cx="9144000" cy="6807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439283-298E-B740-A32A-E120E6981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3" y="914400"/>
            <a:ext cx="45481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800">
                <a:solidFill>
                  <a:schemeClr val="bg1"/>
                </a:solidFill>
                <a:latin typeface="Gill Sans" panose="020B0502020104020203" pitchFamily="34" charset="-79"/>
              </a:rPr>
              <a:t>(Stress hormone)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267B00-E564-2B42-AD5C-FA64E0914762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914400" y="3505200"/>
            <a:ext cx="7696200" cy="762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7348" name="TextBox 1">
            <a:extLst>
              <a:ext uri="{FF2B5EF4-FFF2-40B4-BE49-F238E27FC236}">
                <a16:creationId xmlns:a16="http://schemas.microsoft.com/office/drawing/2014/main" id="{A4321F5D-8DD8-8048-9F0D-27A377747F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863" y="76200"/>
            <a:ext cx="2268537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>
                <a:solidFill>
                  <a:srgbClr val="FFFFFF"/>
                </a:solidFill>
                <a:latin typeface="Gill Sans" panose="020B0502020104020203" pitchFamily="34" charset="-79"/>
              </a:rPr>
              <a:t>Slide from Amy Cuddy’s TED talk.</a:t>
            </a:r>
          </a:p>
          <a:p>
            <a:endParaRPr lang="en-US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BEB546-0E79-4544-ADDA-C7AAE8791A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914400"/>
            <a:ext cx="331628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ja-JP" altLang="en-US" sz="4400"/>
              <a:t>コルチゾール</a:t>
            </a:r>
            <a:endParaRPr lang="en-US" altLang="en-US" sz="44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DEDE4A-4FE8-A846-B175-58F7BEA89C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4100" y="914400"/>
            <a:ext cx="41275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ja-JP" altLang="en-US" sz="4400"/>
              <a:t>ストレスホルモン</a:t>
            </a:r>
          </a:p>
          <a:p>
            <a:endParaRPr lang="en-US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908E63-DDF3-A445-803D-2DEF028965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2463" y="4564063"/>
            <a:ext cx="165893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400">
                <a:cs typeface="Arial" panose="020B0604020202020204" pitchFamily="34" charset="0"/>
              </a:rPr>
              <a:t>- 25%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F89BE7-3A70-EF4B-81B9-73F2AD8853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2659063"/>
            <a:ext cx="1643063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400">
                <a:cs typeface="Arial" panose="020B0604020202020204" pitchFamily="34" charset="0"/>
              </a:rPr>
              <a:t>+17%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3" grpId="0"/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3">
            <a:extLst>
              <a:ext uri="{FF2B5EF4-FFF2-40B4-BE49-F238E27FC236}">
                <a16:creationId xmlns:a16="http://schemas.microsoft.com/office/drawing/2014/main" id="{05965DE4-CADC-1743-B6D1-ED5018F5AC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63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BF504E-C2E4-3444-A33C-F80C4A02CF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9450" y="3219450"/>
            <a:ext cx="178435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400">
                <a:cs typeface="Arial" panose="020B0604020202020204" pitchFamily="34" charset="0"/>
              </a:rPr>
              <a:t>50-50:</a:t>
            </a:r>
          </a:p>
          <a:p>
            <a:r>
              <a:rPr lang="en-US" altLang="en-US" sz="4400">
                <a:cs typeface="Arial" panose="020B0604020202020204" pitchFamily="34" charset="0"/>
              </a:rPr>
              <a:t>  86%</a:t>
            </a:r>
          </a:p>
          <a:p>
            <a:endParaRPr lang="en-US" altLang="en-US" sz="440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1B6082-413A-7141-96A8-FFFDF19D81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0888" y="3200400"/>
            <a:ext cx="1941512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400">
                <a:cs typeface="Arial" panose="020B0604020202020204" pitchFamily="34" charset="0"/>
              </a:rPr>
              <a:t> 50-50:</a:t>
            </a:r>
          </a:p>
          <a:p>
            <a:r>
              <a:rPr lang="en-US" altLang="en-US" sz="4400">
                <a:cs typeface="Arial" panose="020B0604020202020204" pitchFamily="34" charset="0"/>
              </a:rPr>
              <a:t>  60%</a:t>
            </a:r>
          </a:p>
          <a:p>
            <a:endParaRPr lang="en-US" altLang="en-US" sz="4400">
              <a:solidFill>
                <a:srgbClr val="FF0000"/>
              </a:solidFill>
              <a:cs typeface="Arial" panose="020B0604020202020204" pitchFamily="34" charset="0"/>
            </a:endParaRPr>
          </a:p>
          <a:p>
            <a:endParaRPr lang="en-US" altLang="en-US" sz="4400"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16E50B-ACC0-924E-AD8D-2D20063A60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9450" y="3886200"/>
            <a:ext cx="178435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4400">
              <a:cs typeface="Arial" panose="020B0604020202020204" pitchFamily="34" charset="0"/>
            </a:endParaRPr>
          </a:p>
          <a:p>
            <a:r>
              <a:rPr lang="en-US" altLang="en-US" sz="4400">
                <a:cs typeface="Arial" panose="020B0604020202020204" pitchFamily="34" charset="0"/>
              </a:rPr>
              <a:t>1 in 6:</a:t>
            </a:r>
          </a:p>
          <a:p>
            <a:r>
              <a:rPr lang="en-US" altLang="en-US" sz="4400">
                <a:cs typeface="Arial" panose="020B0604020202020204" pitchFamily="34" charset="0"/>
              </a:rPr>
              <a:t>  33%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A2B9F3-FCBB-574E-AF87-9ED36CB05B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1363" y="4581525"/>
            <a:ext cx="1722437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400">
                <a:cs typeface="Arial" panose="020B0604020202020204" pitchFamily="34" charset="0"/>
              </a:rPr>
              <a:t>1 in 6:</a:t>
            </a:r>
          </a:p>
          <a:p>
            <a:r>
              <a:rPr lang="en-US" altLang="en-US" sz="4400">
                <a:cs typeface="Arial" panose="020B0604020202020204" pitchFamily="34" charset="0"/>
              </a:rPr>
              <a:t>    8%</a:t>
            </a:r>
          </a:p>
          <a:p>
            <a:endParaRPr lang="en-US" altLang="en-US" sz="4400"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4">
            <a:extLst>
              <a:ext uri="{FF2B5EF4-FFF2-40B4-BE49-F238E27FC236}">
                <a16:creationId xmlns:a16="http://schemas.microsoft.com/office/drawing/2014/main" id="{1F7DD9DE-4D6D-074E-AC3E-37982D5239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-4763"/>
            <a:ext cx="5092700" cy="6819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8" name="TextBox 6">
            <a:extLst>
              <a:ext uri="{FF2B5EF4-FFF2-40B4-BE49-F238E27FC236}">
                <a16:creationId xmlns:a16="http://schemas.microsoft.com/office/drawing/2014/main" id="{C5796C9A-3444-F44D-BAFF-5734020D9D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2819400"/>
            <a:ext cx="277177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6600" b="1">
                <a:latin typeface="Gill Sans" panose="020B0502020104020203" pitchFamily="34" charset="-79"/>
              </a:rPr>
              <a:t>Let’s </a:t>
            </a:r>
          </a:p>
          <a:p>
            <a:pPr algn="ctr"/>
            <a:r>
              <a:rPr lang="en-US" altLang="en-US" sz="6600" b="1">
                <a:latin typeface="Gill Sans" panose="020B0502020104020203" pitchFamily="34" charset="-79"/>
              </a:rPr>
              <a:t>watch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>
            <a:extLst>
              <a:ext uri="{FF2B5EF4-FFF2-40B4-BE49-F238E27FC236}">
                <a16:creationId xmlns:a16="http://schemas.microsoft.com/office/drawing/2014/main" id="{16A4608A-4F4D-1449-A36F-5FC790D261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" y="304800"/>
            <a:ext cx="7772400" cy="1470025"/>
          </a:xfrm>
        </p:spPr>
        <p:txBody>
          <a:bodyPr/>
          <a:lstStyle/>
          <a:p>
            <a:pPr algn="l"/>
            <a:r>
              <a:rPr lang="en-US" altLang="en-US" sz="5400" b="1">
                <a:latin typeface="Gill Sans" panose="020B0502020104020203" pitchFamily="34" charset="-79"/>
                <a:ea typeface="ＭＳ Ｐゴシック" panose="020B0600070205080204" pitchFamily="34" charset="-128"/>
              </a:rPr>
              <a:t>Divide the class into 4 groups: </a:t>
            </a:r>
            <a:r>
              <a:rPr lang="en-US" altLang="en-US" sz="5400" b="1">
                <a:solidFill>
                  <a:srgbClr val="800000"/>
                </a:solidFill>
                <a:latin typeface="Gill Sans" panose="020B0502020104020203" pitchFamily="34" charset="-79"/>
                <a:ea typeface="ＭＳ Ｐゴシック" panose="020B0600070205080204" pitchFamily="34" charset="-128"/>
              </a:rPr>
              <a:t>A, B, C &amp; D</a:t>
            </a:r>
          </a:p>
        </p:txBody>
      </p:sp>
      <p:pic>
        <p:nvPicPr>
          <p:cNvPr id="60418" name="Picture 1">
            <a:extLst>
              <a:ext uri="{FF2B5EF4-FFF2-40B4-BE49-F238E27FC236}">
                <a16:creationId xmlns:a16="http://schemas.microsoft.com/office/drawing/2014/main" id="{5F0705BE-3E67-C24D-BEEF-FD42F863DE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905000"/>
            <a:ext cx="1919288" cy="473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Picture 2">
            <a:extLst>
              <a:ext uri="{FF2B5EF4-FFF2-40B4-BE49-F238E27FC236}">
                <a16:creationId xmlns:a16="http://schemas.microsoft.com/office/drawing/2014/main" id="{0A4820B6-D7A1-4D49-AB7D-44C1B95E46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81200"/>
            <a:ext cx="2090738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3">
            <a:extLst>
              <a:ext uri="{FF2B5EF4-FFF2-40B4-BE49-F238E27FC236}">
                <a16:creationId xmlns:a16="http://schemas.microsoft.com/office/drawing/2014/main" id="{6059CBC1-34AC-1F42-BB17-495795F183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978025"/>
            <a:ext cx="1828800" cy="449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1" name="TextBox 4">
            <a:extLst>
              <a:ext uri="{FF2B5EF4-FFF2-40B4-BE49-F238E27FC236}">
                <a16:creationId xmlns:a16="http://schemas.microsoft.com/office/drawing/2014/main" id="{006355B8-9743-3341-B833-92930C2D2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4953000"/>
            <a:ext cx="3700463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000">
                <a:latin typeface="Gill Sans" panose="020B0502020104020203" pitchFamily="34" charset="-79"/>
              </a:rPr>
              <a:t>Each person gets</a:t>
            </a:r>
          </a:p>
          <a:p>
            <a:r>
              <a:rPr lang="en-US" altLang="en-US" sz="4000">
                <a:latin typeface="Gill Sans" panose="020B0502020104020203" pitchFamily="34" charset="-79"/>
              </a:rPr>
              <a:t>a handout. </a:t>
            </a:r>
          </a:p>
          <a:p>
            <a:r>
              <a:rPr lang="en-US" altLang="en-US" sz="4000" b="1">
                <a:solidFill>
                  <a:srgbClr val="800000"/>
                </a:solidFill>
                <a:latin typeface="Gill Sans" panose="020B0502020104020203" pitchFamily="34" charset="-79"/>
              </a:rPr>
              <a:t>A, B, C or D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>
            <a:extLst>
              <a:ext uri="{FF2B5EF4-FFF2-40B4-BE49-F238E27FC236}">
                <a16:creationId xmlns:a16="http://schemas.microsoft.com/office/drawing/2014/main" id="{71938A75-FBF1-7C41-B5A8-40FB65165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" y="304800"/>
            <a:ext cx="7772400" cy="1470025"/>
          </a:xfrm>
        </p:spPr>
        <p:txBody>
          <a:bodyPr/>
          <a:lstStyle/>
          <a:p>
            <a:pPr algn="l"/>
            <a:r>
              <a:rPr lang="en-US" altLang="en-US" sz="5400" b="1">
                <a:latin typeface="Gill Sans" panose="020B0502020104020203" pitchFamily="34" charset="-79"/>
                <a:ea typeface="ＭＳ Ｐゴシック" panose="020B0600070205080204" pitchFamily="34" charset="-128"/>
              </a:rPr>
              <a:t>With your partner, </a:t>
            </a:r>
            <a:br>
              <a:rPr lang="en-US" altLang="en-US" sz="5400" b="1">
                <a:latin typeface="Gill Sans" panose="020B0502020104020203" pitchFamily="34" charset="-79"/>
                <a:ea typeface="ＭＳ Ｐゴシック" panose="020B0600070205080204" pitchFamily="34" charset="-128"/>
              </a:rPr>
            </a:br>
            <a:r>
              <a:rPr lang="en-US" altLang="en-US" sz="5400" b="1">
                <a:latin typeface="Gill Sans" panose="020B0502020104020203" pitchFamily="34" charset="-79"/>
                <a:ea typeface="ＭＳ Ｐゴシック" panose="020B0600070205080204" pitchFamily="34" charset="-128"/>
              </a:rPr>
              <a:t>read the handout. </a:t>
            </a:r>
            <a:br>
              <a:rPr lang="en-US" altLang="en-US" sz="5400" b="1">
                <a:latin typeface="Gill Sans" panose="020B0502020104020203" pitchFamily="34" charset="-79"/>
                <a:ea typeface="ＭＳ Ｐゴシック" panose="020B0600070205080204" pitchFamily="34" charset="-128"/>
              </a:rPr>
            </a:br>
            <a:endParaRPr lang="en-US" altLang="en-US" sz="5400" b="1">
              <a:solidFill>
                <a:srgbClr val="800000"/>
              </a:solidFill>
              <a:latin typeface="Gill Sans" panose="020B0502020104020203" pitchFamily="34" charset="-79"/>
              <a:ea typeface="ＭＳ Ｐゴシック" panose="020B0600070205080204" pitchFamily="34" charset="-128"/>
            </a:endParaRPr>
          </a:p>
        </p:txBody>
      </p:sp>
      <p:pic>
        <p:nvPicPr>
          <p:cNvPr id="61442" name="Picture 3">
            <a:extLst>
              <a:ext uri="{FF2B5EF4-FFF2-40B4-BE49-F238E27FC236}">
                <a16:creationId xmlns:a16="http://schemas.microsoft.com/office/drawing/2014/main" id="{3EBC7E15-E1A9-3249-95AC-8B95267455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978025"/>
            <a:ext cx="1828800" cy="449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7">
            <a:extLst>
              <a:ext uri="{FF2B5EF4-FFF2-40B4-BE49-F238E27FC236}">
                <a16:creationId xmlns:a16="http://schemas.microsoft.com/office/drawing/2014/main" id="{2D408C33-7EAD-0D49-98D7-00FA0010B2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19400" y="1905000"/>
            <a:ext cx="2209800" cy="449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D4B572-5FC6-6945-9E5E-901FF25A46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9188" y="2438400"/>
            <a:ext cx="5195887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6000">
                <a:latin typeface="Gill Sans" panose="020B0502020104020203" pitchFamily="34" charset="-79"/>
              </a:rPr>
              <a:t>Practice. </a:t>
            </a:r>
          </a:p>
          <a:p>
            <a:pPr algn="r"/>
            <a:endParaRPr lang="en-US" altLang="en-US" sz="6000">
              <a:latin typeface="Gill Sans" panose="020B0502020104020203" pitchFamily="34" charset="-79"/>
            </a:endParaRPr>
          </a:p>
          <a:p>
            <a:pPr algn="r"/>
            <a:r>
              <a:rPr lang="en-US" altLang="en-US" sz="6000">
                <a:latin typeface="Gill Sans" panose="020B0502020104020203" pitchFamily="34" charset="-79"/>
              </a:rPr>
              <a:t>Learn the </a:t>
            </a:r>
          </a:p>
          <a:p>
            <a:pPr algn="r"/>
            <a:r>
              <a:rPr lang="en-US" altLang="en-US" sz="6000" b="1">
                <a:latin typeface="Gill Sans" panose="020B0502020104020203" pitchFamily="34" charset="-79"/>
              </a:rPr>
              <a:t>Power Pose.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0673DE3-64CC-FB43-AA14-1327940C2B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75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sz="4000" b="1">
              <a:solidFill>
                <a:schemeClr val="bg1"/>
              </a:solidFill>
              <a:latin typeface="Gill Sans" panose="020B0502020104020203" pitchFamily="34" charset="-79"/>
              <a:sym typeface="Wingdings" pitchFamily="2" charset="2"/>
            </a:endParaRPr>
          </a:p>
          <a:p>
            <a:pPr algn="ctr"/>
            <a:r>
              <a:rPr lang="en-US" altLang="en-US" sz="4000">
                <a:solidFill>
                  <a:srgbClr val="FFFFFF"/>
                </a:solidFill>
                <a:latin typeface="Calibri" panose="020F0502020204030204" pitchFamily="34" charset="0"/>
              </a:rPr>
              <a:t>Join </a:t>
            </a:r>
          </a:p>
        </p:txBody>
      </p:sp>
      <p:sp>
        <p:nvSpPr>
          <p:cNvPr id="62466" name="TextBox 4">
            <a:extLst>
              <a:ext uri="{FF2B5EF4-FFF2-40B4-BE49-F238E27FC236}">
                <a16:creationId xmlns:a16="http://schemas.microsoft.com/office/drawing/2014/main" id="{971EDE77-BF9A-2C41-8891-E6307EFBEA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1752600"/>
            <a:ext cx="1416050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500" b="1">
                <a:solidFill>
                  <a:srgbClr val="800000"/>
                </a:solidFill>
                <a:latin typeface="Gill Sans" panose="020B0502020104020203" pitchFamily="34" charset="-79"/>
              </a:rPr>
              <a:t>A</a:t>
            </a:r>
          </a:p>
        </p:txBody>
      </p:sp>
      <p:sp>
        <p:nvSpPr>
          <p:cNvPr id="62467" name="TextBox 5">
            <a:extLst>
              <a:ext uri="{FF2B5EF4-FFF2-40B4-BE49-F238E27FC236}">
                <a16:creationId xmlns:a16="http://schemas.microsoft.com/office/drawing/2014/main" id="{ADCE1A49-D8D3-7F42-92A9-E9819DE07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1676400"/>
            <a:ext cx="128905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500" b="1">
                <a:solidFill>
                  <a:srgbClr val="800000"/>
                </a:solidFill>
                <a:latin typeface="Gill Sans" panose="020B0502020104020203" pitchFamily="34" charset="-79"/>
              </a:rPr>
              <a:t>B</a:t>
            </a:r>
          </a:p>
          <a:p>
            <a:endParaRPr lang="en-US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45A177-ADD2-1B47-A1CD-BE2FDD9A80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1905000"/>
            <a:ext cx="2193925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0" b="1">
                <a:solidFill>
                  <a:schemeClr val="bg1"/>
                </a:solidFill>
                <a:latin typeface="Gill Sans" panose="020B0502020104020203" pitchFamily="34" charset="-79"/>
                <a:sym typeface="Wingdings" pitchFamily="2" charset="2"/>
              </a:rPr>
              <a:t></a:t>
            </a:r>
          </a:p>
          <a:p>
            <a:endParaRPr lang="en-US" altLang="en-US"/>
          </a:p>
        </p:txBody>
      </p:sp>
      <p:sp>
        <p:nvSpPr>
          <p:cNvPr id="62469" name="TextBox 8">
            <a:extLst>
              <a:ext uri="{FF2B5EF4-FFF2-40B4-BE49-F238E27FC236}">
                <a16:creationId xmlns:a16="http://schemas.microsoft.com/office/drawing/2014/main" id="{7A391B61-B8E6-4743-8422-926E41126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5288" y="4933950"/>
            <a:ext cx="1281112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500" b="1">
                <a:solidFill>
                  <a:srgbClr val="800000"/>
                </a:solidFill>
                <a:latin typeface="Gill Sans" panose="020B0502020104020203" pitchFamily="34" charset="-79"/>
              </a:rPr>
              <a:t>C</a:t>
            </a:r>
          </a:p>
          <a:p>
            <a:endParaRPr lang="en-US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33FEA0-0F80-2143-88C2-DA3B456048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5218113"/>
            <a:ext cx="2193925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0" b="1">
                <a:solidFill>
                  <a:schemeClr val="bg1"/>
                </a:solidFill>
                <a:latin typeface="Gill Sans" panose="020B0502020104020203" pitchFamily="34" charset="-79"/>
                <a:sym typeface="Wingdings" pitchFamily="2" charset="2"/>
              </a:rPr>
              <a:t></a:t>
            </a:r>
          </a:p>
          <a:p>
            <a:endParaRPr lang="en-US" altLang="en-US" sz="8000" b="1">
              <a:latin typeface="Gill Sans" panose="020B0502020104020203" pitchFamily="34" charset="-79"/>
            </a:endParaRPr>
          </a:p>
        </p:txBody>
      </p:sp>
      <p:sp>
        <p:nvSpPr>
          <p:cNvPr id="62471" name="TextBox 11">
            <a:extLst>
              <a:ext uri="{FF2B5EF4-FFF2-40B4-BE49-F238E27FC236}">
                <a16:creationId xmlns:a16="http://schemas.microsoft.com/office/drawing/2014/main" id="{46493FD6-09EF-964E-B5B0-2663DDB81F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0313" y="5010150"/>
            <a:ext cx="1411287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500" b="1">
                <a:solidFill>
                  <a:srgbClr val="800000"/>
                </a:solidFill>
                <a:latin typeface="Gill Sans" panose="020B0502020104020203" pitchFamily="34" charset="-79"/>
              </a:rPr>
              <a:t>D</a:t>
            </a:r>
          </a:p>
          <a:p>
            <a:endParaRPr lang="en-US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6042D3-F064-DE4F-8F72-FF32833BE704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3672681" y="3566319"/>
            <a:ext cx="2193925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0" b="1">
                <a:solidFill>
                  <a:schemeClr val="bg1"/>
                </a:solidFill>
                <a:latin typeface="Gill Sans" panose="020B0502020104020203" pitchFamily="34" charset="-79"/>
                <a:sym typeface="Wingdings" pitchFamily="2" charset="2"/>
              </a:rPr>
              <a:t></a:t>
            </a:r>
          </a:p>
          <a:p>
            <a:endParaRPr lang="en-US" alt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04D17C-0822-E94C-B8F2-637741FFD51B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7087394" y="3642519"/>
            <a:ext cx="2193925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0" b="1">
                <a:solidFill>
                  <a:schemeClr val="bg1"/>
                </a:solidFill>
                <a:latin typeface="Gill Sans" panose="020B0502020104020203" pitchFamily="34" charset="-79"/>
                <a:sym typeface="Wingdings" pitchFamily="2" charset="2"/>
              </a:rPr>
              <a:t></a:t>
            </a:r>
          </a:p>
          <a:p>
            <a:endParaRPr lang="en-US" alt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160C5B-A72F-C946-9305-B9B16B781667}"/>
              </a:ext>
            </a:extLst>
          </p:cNvPr>
          <p:cNvSpPr txBox="1">
            <a:spLocks noChangeArrowheads="1"/>
          </p:cNvSpPr>
          <p:nvPr/>
        </p:nvSpPr>
        <p:spPr bwMode="auto">
          <a:xfrm rot="2753480">
            <a:off x="5218907" y="3821906"/>
            <a:ext cx="3200400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0" b="1">
                <a:solidFill>
                  <a:schemeClr val="bg1"/>
                </a:solidFill>
                <a:latin typeface="Gill Sans" panose="020B0502020104020203" pitchFamily="34" charset="-79"/>
                <a:sym typeface="Wingdings" pitchFamily="2" charset="2"/>
              </a:rPr>
              <a:t>  </a:t>
            </a:r>
          </a:p>
          <a:p>
            <a:endParaRPr lang="en-US" alt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973AF6-E57A-CF4C-9BAB-EE75E9A68C69}"/>
              </a:ext>
            </a:extLst>
          </p:cNvPr>
          <p:cNvSpPr txBox="1">
            <a:spLocks noChangeArrowheads="1"/>
          </p:cNvSpPr>
          <p:nvPr/>
        </p:nvSpPr>
        <p:spPr bwMode="auto">
          <a:xfrm rot="-2657443">
            <a:off x="5159375" y="3441700"/>
            <a:ext cx="3249613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0" b="1">
                <a:solidFill>
                  <a:schemeClr val="bg1"/>
                </a:solidFill>
                <a:latin typeface="Gill Sans" panose="020B0502020104020203" pitchFamily="34" charset="-79"/>
                <a:sym typeface="Wingdings" pitchFamily="2" charset="2"/>
              </a:rPr>
              <a:t>  </a:t>
            </a:r>
          </a:p>
          <a:p>
            <a:endParaRPr lang="en-US" altLang="en-US"/>
          </a:p>
        </p:txBody>
      </p:sp>
      <p:sp>
        <p:nvSpPr>
          <p:cNvPr id="62476" name="TextBox 1">
            <a:extLst>
              <a:ext uri="{FF2B5EF4-FFF2-40B4-BE49-F238E27FC236}">
                <a16:creationId xmlns:a16="http://schemas.microsoft.com/office/drawing/2014/main" id="{51EF18D0-AE01-2941-8466-C7022F504D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63" y="-152400"/>
            <a:ext cx="8804275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6000">
                <a:solidFill>
                  <a:schemeClr val="bg1"/>
                </a:solidFill>
                <a:latin typeface="Gill Sans" panose="020B0502020104020203" pitchFamily="34" charset="-79"/>
              </a:rPr>
              <a:t>Join  a partner from a different group.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F42793-9A50-0647-A513-09849AB105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63" y="2133600"/>
            <a:ext cx="4446587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5400">
                <a:solidFill>
                  <a:schemeClr val="bg1"/>
                </a:solidFill>
                <a:latin typeface="Gill Sans" panose="020B0502020104020203" pitchFamily="34" charset="-79"/>
              </a:rPr>
              <a:t>Teach your </a:t>
            </a:r>
          </a:p>
          <a:p>
            <a:r>
              <a:rPr lang="en-US" altLang="en-US" sz="5400" b="1">
                <a:solidFill>
                  <a:schemeClr val="bg1"/>
                </a:solidFill>
                <a:latin typeface="Gill Sans" panose="020B0502020104020203" pitchFamily="34" charset="-79"/>
              </a:rPr>
              <a:t>power pose.</a:t>
            </a:r>
          </a:p>
          <a:p>
            <a:r>
              <a:rPr lang="en-US" altLang="en-US" sz="5400">
                <a:solidFill>
                  <a:schemeClr val="bg1"/>
                </a:solidFill>
                <a:latin typeface="Gill Sans" panose="020B0502020104020203" pitchFamily="34" charset="-79"/>
              </a:rPr>
              <a:t>Learn theirs.</a:t>
            </a:r>
            <a:endParaRPr lang="en-US" altLang="en-US" sz="54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CAC75A-27F0-2A48-9E93-BA8D3342EA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211763"/>
            <a:ext cx="447675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800">
                <a:solidFill>
                  <a:schemeClr val="bg1"/>
                </a:solidFill>
                <a:latin typeface="Gill Sans" panose="020B0502020104020203" pitchFamily="34" charset="-79"/>
              </a:rPr>
              <a:t>Change partners.</a:t>
            </a:r>
          </a:p>
          <a:p>
            <a:r>
              <a:rPr lang="en-US" altLang="en-US" sz="4800">
                <a:solidFill>
                  <a:schemeClr val="bg1"/>
                </a:solidFill>
                <a:latin typeface="Gill Sans" panose="020B0502020104020203" pitchFamily="34" charset="-79"/>
              </a:rPr>
              <a:t>Continue.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1" grpId="0"/>
      <p:bldP spid="11" grpId="1"/>
      <p:bldP spid="15" grpId="0"/>
      <p:bldP spid="15" grpId="1"/>
      <p:bldP spid="17" grpId="0"/>
      <p:bldP spid="17" grpId="1"/>
      <p:bldP spid="19" grpId="0"/>
      <p:bldP spid="20" grpId="0"/>
      <p:bldP spid="3" grpId="0"/>
      <p:bldP spid="2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>
            <a:extLst>
              <a:ext uri="{FF2B5EF4-FFF2-40B4-BE49-F238E27FC236}">
                <a16:creationId xmlns:a16="http://schemas.microsoft.com/office/drawing/2014/main" id="{5CE21924-E033-5746-8AE6-2A2D408C78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" y="434975"/>
            <a:ext cx="7772400" cy="1470025"/>
          </a:xfrm>
        </p:spPr>
        <p:txBody>
          <a:bodyPr/>
          <a:lstStyle/>
          <a:p>
            <a:pPr algn="l" eaLnBrk="1" hangingPunct="1"/>
            <a:r>
              <a:rPr lang="en-US" altLang="en-US" sz="7200" b="1">
                <a:solidFill>
                  <a:srgbClr val="FFFF00"/>
                </a:solidFill>
                <a:latin typeface="Gill Sans" panose="020B0502020104020203" pitchFamily="34" charset="-79"/>
                <a:ea typeface="ＭＳ Ｐゴシック" panose="020B0600070205080204" pitchFamily="34" charset="-128"/>
              </a:rPr>
              <a:t>Power</a:t>
            </a:r>
            <a:br>
              <a:rPr lang="en-US" altLang="en-US" sz="7200" b="1">
                <a:solidFill>
                  <a:srgbClr val="FFFF00"/>
                </a:solidFill>
                <a:latin typeface="Gill Sans" panose="020B0502020104020203" pitchFamily="34" charset="-79"/>
                <a:ea typeface="ＭＳ Ｐゴシック" panose="020B0600070205080204" pitchFamily="34" charset="-128"/>
              </a:rPr>
            </a:br>
            <a:r>
              <a:rPr lang="en-US" altLang="en-US" sz="7200" b="1">
                <a:solidFill>
                  <a:srgbClr val="FFFF00"/>
                </a:solidFill>
                <a:latin typeface="Gill Sans" panose="020B0502020104020203" pitchFamily="34" charset="-79"/>
                <a:ea typeface="ＭＳ Ｐゴシック" panose="020B0600070205080204" pitchFamily="34" charset="-128"/>
              </a:rPr>
              <a:t>Pose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0CEE9F-36C5-C34B-947F-3BE2326A45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 eaLnBrk="1" hangingPunct="1">
              <a:buFont typeface="Arial" charset="0"/>
              <a:buNone/>
              <a:defRPr/>
            </a:pPr>
            <a:r>
              <a:rPr lang="en-US" dirty="0">
                <a:latin typeface="Gill Sans"/>
                <a:cs typeface="Gill Sans"/>
              </a:rPr>
              <a:t>a</a:t>
            </a:r>
          </a:p>
        </p:txBody>
      </p:sp>
      <p:pic>
        <p:nvPicPr>
          <p:cNvPr id="64515" name="Picture 5">
            <a:extLst>
              <a:ext uri="{FF2B5EF4-FFF2-40B4-BE49-F238E27FC236}">
                <a16:creationId xmlns:a16="http://schemas.microsoft.com/office/drawing/2014/main" id="{3583FCD2-181B-BF40-B3E5-328661C258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0163"/>
            <a:ext cx="5295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2959529-2BE5-BC4B-AF85-6187D4513F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0"/>
            <a:ext cx="5105400" cy="66294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85D226-6627-D944-827F-1A054E0918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5338" y="1066800"/>
            <a:ext cx="1363662" cy="377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3900" b="1">
                <a:solidFill>
                  <a:schemeClr val="bg1"/>
                </a:solidFill>
                <a:latin typeface="Gill Sans" panose="020B0502020104020203" pitchFamily="34" charset="-79"/>
              </a:rPr>
              <a:t>?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E57F7FEE-AAF6-BD41-BDAD-A851CB8D72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95600"/>
            <a:ext cx="3873500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6164E0-3E7C-5144-8EF5-9C85023DEA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888" y="152400"/>
            <a:ext cx="3744912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5400">
                <a:latin typeface="Gill Sans" panose="020B0502020104020203" pitchFamily="34" charset="-79"/>
              </a:rPr>
              <a:t>King/ Queen </a:t>
            </a:r>
          </a:p>
          <a:p>
            <a:r>
              <a:rPr lang="en-US" altLang="en-US" sz="5400">
                <a:latin typeface="Gill Sans" panose="020B0502020104020203" pitchFamily="34" charset="-79"/>
              </a:rPr>
              <a:t>of the World</a:t>
            </a:r>
            <a:endParaRPr lang="en-US" altLang="en-US" sz="5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3" grpId="0"/>
      <p:bldP spid="5" grpId="0" animBg="1"/>
      <p:bldP spid="6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>
            <a:extLst>
              <a:ext uri="{FF2B5EF4-FFF2-40B4-BE49-F238E27FC236}">
                <a16:creationId xmlns:a16="http://schemas.microsoft.com/office/drawing/2014/main" id="{D36CC036-D7E3-8648-B223-6295C019CA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762000"/>
            <a:ext cx="19812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Picture 4">
            <a:extLst>
              <a:ext uri="{FF2B5EF4-FFF2-40B4-BE49-F238E27FC236}">
                <a16:creationId xmlns:a16="http://schemas.microsoft.com/office/drawing/2014/main" id="{0859AE9F-6914-9C46-96EB-219CD6DD46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-609600"/>
            <a:ext cx="2133600" cy="579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itle 1">
            <a:extLst>
              <a:ext uri="{FF2B5EF4-FFF2-40B4-BE49-F238E27FC236}">
                <a16:creationId xmlns:a16="http://schemas.microsoft.com/office/drawing/2014/main" id="{BB92B6EE-2273-8441-9D24-F2921F237565}"/>
              </a:ext>
            </a:extLst>
          </p:cNvPr>
          <p:cNvSpPr txBox="1">
            <a:spLocks/>
          </p:cNvSpPr>
          <p:nvPr/>
        </p:nvSpPr>
        <p:spPr bwMode="auto">
          <a:xfrm>
            <a:off x="685800" y="1981200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6000" b="1">
              <a:latin typeface="Gill Sans" panose="020B0502020104020203" pitchFamily="34" charset="-79"/>
            </a:endParaRPr>
          </a:p>
        </p:txBody>
      </p:sp>
      <p:sp>
        <p:nvSpPr>
          <p:cNvPr id="75780" name="TextBox 7">
            <a:extLst>
              <a:ext uri="{FF2B5EF4-FFF2-40B4-BE49-F238E27FC236}">
                <a16:creationId xmlns:a16="http://schemas.microsoft.com/office/drawing/2014/main" id="{7990682D-4103-7A4E-8C15-C8DF14E86A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76200"/>
            <a:ext cx="5881688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5400" b="1">
                <a:latin typeface="Gill Sans" panose="020B0502020104020203" pitchFamily="34" charset="-79"/>
              </a:rPr>
              <a:t>Stand up.</a:t>
            </a:r>
          </a:p>
          <a:p>
            <a:r>
              <a:rPr lang="en-US" altLang="en-US" sz="5400" b="1">
                <a:latin typeface="Gill Sans" panose="020B0502020104020203" pitchFamily="34" charset="-79"/>
              </a:rPr>
              <a:t>Close your eyes. </a:t>
            </a:r>
          </a:p>
        </p:txBody>
      </p:sp>
      <p:pic>
        <p:nvPicPr>
          <p:cNvPr id="28677" name="Picture 7">
            <a:extLst>
              <a:ext uri="{FF2B5EF4-FFF2-40B4-BE49-F238E27FC236}">
                <a16:creationId xmlns:a16="http://schemas.microsoft.com/office/drawing/2014/main" id="{3F93C161-8EB9-CC44-A039-C566FADE13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505200"/>
            <a:ext cx="1960563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TextBox 1">
            <a:extLst>
              <a:ext uri="{FF2B5EF4-FFF2-40B4-BE49-F238E27FC236}">
                <a16:creationId xmlns:a16="http://schemas.microsoft.com/office/drawing/2014/main" id="{21725292-1AB5-6F42-A7EC-830EA96D21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438400"/>
            <a:ext cx="7165975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5400" b="1">
                <a:latin typeface="Gill Sans" panose="020B0502020104020203" pitchFamily="34" charset="-79"/>
              </a:rPr>
              <a:t>Think  about a time</a:t>
            </a:r>
          </a:p>
          <a:p>
            <a:r>
              <a:rPr lang="en-US" altLang="en-US" sz="5400" b="1">
                <a:latin typeface="Gill Sans" panose="020B0502020104020203" pitchFamily="34" charset="-79"/>
              </a:rPr>
              <a:t>you felt </a:t>
            </a:r>
            <a:r>
              <a:rPr lang="en-US" altLang="en-US" sz="6600" b="1">
                <a:solidFill>
                  <a:srgbClr val="800000"/>
                </a:solidFill>
                <a:latin typeface="Gill Sans" panose="020B0502020104020203" pitchFamily="34" charset="-79"/>
              </a:rPr>
              <a:t>sad or </a:t>
            </a:r>
          </a:p>
          <a:p>
            <a:r>
              <a:rPr lang="en-US" altLang="en-US" sz="6600" b="1">
                <a:solidFill>
                  <a:srgbClr val="800000"/>
                </a:solidFill>
                <a:latin typeface="Gill Sans" panose="020B0502020104020203" pitchFamily="34" charset="-79"/>
              </a:rPr>
              <a:t>depressed. </a:t>
            </a:r>
            <a:endParaRPr lang="en-US" altLang="en-US" sz="6600">
              <a:latin typeface="Gill Sans" panose="020B0502020104020203" pitchFamily="34" charset="-79"/>
            </a:endParaRPr>
          </a:p>
          <a:p>
            <a:endParaRPr lang="en-US" altLang="en-US" sz="5400">
              <a:latin typeface="Gill Sans" panose="020B0502020104020203" pitchFamily="34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0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>
            <a:extLst>
              <a:ext uri="{FF2B5EF4-FFF2-40B4-BE49-F238E27FC236}">
                <a16:creationId xmlns:a16="http://schemas.microsoft.com/office/drawing/2014/main" id="{B7D57282-B6C8-154C-ADA1-69A623ADEA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" y="609600"/>
            <a:ext cx="7772400" cy="1470025"/>
          </a:xfrm>
        </p:spPr>
        <p:txBody>
          <a:bodyPr/>
          <a:lstStyle/>
          <a:p>
            <a:pPr algn="l" eaLnBrk="1" hangingPunct="1"/>
            <a:r>
              <a:rPr lang="en-US" altLang="en-US" sz="5400">
                <a:latin typeface="Gill Sans" panose="020B0502020104020203" pitchFamily="34" charset="-79"/>
                <a:ea typeface="ＭＳ Ｐゴシック" panose="020B0600070205080204" pitchFamily="34" charset="-128"/>
              </a:rPr>
              <a:t>Wonder Woman /</a:t>
            </a:r>
            <a:br>
              <a:rPr lang="en-US" altLang="en-US" sz="5400">
                <a:latin typeface="Gill Sans" panose="020B0502020104020203" pitchFamily="34" charset="-79"/>
                <a:ea typeface="ＭＳ Ｐゴシック" panose="020B0600070205080204" pitchFamily="34" charset="-128"/>
              </a:rPr>
            </a:br>
            <a:r>
              <a:rPr lang="en-US" altLang="en-US" sz="5400">
                <a:latin typeface="Gill Sans" panose="020B0502020104020203" pitchFamily="34" charset="-79"/>
                <a:ea typeface="ＭＳ Ｐゴシック" panose="020B0600070205080204" pitchFamily="34" charset="-128"/>
              </a:rPr>
              <a:t>Superman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72E764-AFFD-8147-BB4E-75EE5B8321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 eaLnBrk="1" hangingPunct="1">
              <a:buFont typeface="Arial" charset="0"/>
              <a:buNone/>
              <a:defRPr/>
            </a:pPr>
            <a:r>
              <a:rPr lang="en-US" dirty="0">
                <a:latin typeface="Gill Sans"/>
                <a:cs typeface="Gill Sans"/>
              </a:rPr>
              <a:t>a</a:t>
            </a:r>
          </a:p>
        </p:txBody>
      </p:sp>
      <p:pic>
        <p:nvPicPr>
          <p:cNvPr id="65539" name="Picture 1">
            <a:extLst>
              <a:ext uri="{FF2B5EF4-FFF2-40B4-BE49-F238E27FC236}">
                <a16:creationId xmlns:a16="http://schemas.microsoft.com/office/drawing/2014/main" id="{0E0B3D27-82C4-BF42-8ACC-DA09F72F18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3338"/>
            <a:ext cx="3429000" cy="697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358518-B3D9-7B4B-A477-13D89D6B44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133600"/>
            <a:ext cx="2636838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43C46D-CB7D-B043-BD57-F39DFC8255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09788"/>
            <a:ext cx="2895600" cy="467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>
            <a:extLst>
              <a:ext uri="{FF2B5EF4-FFF2-40B4-BE49-F238E27FC236}">
                <a16:creationId xmlns:a16="http://schemas.microsoft.com/office/drawing/2014/main" id="{7110637D-3471-EB4C-8435-6CE5C75FE9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" y="76200"/>
            <a:ext cx="7772400" cy="1470025"/>
          </a:xfrm>
        </p:spPr>
        <p:txBody>
          <a:bodyPr/>
          <a:lstStyle/>
          <a:p>
            <a:pPr algn="l" eaLnBrk="1" hangingPunct="1"/>
            <a:r>
              <a:rPr lang="en-US" altLang="en-US" sz="5400">
                <a:latin typeface="Gill Sans" panose="020B0502020104020203" pitchFamily="34" charset="-79"/>
                <a:ea typeface="ＭＳ Ｐゴシック" panose="020B0600070205080204" pitchFamily="34" charset="-128"/>
              </a:rPr>
              <a:t>Victory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50C0F2-73B6-4445-8CC7-5D1F36FE2DF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 eaLnBrk="1" hangingPunct="1">
              <a:buFont typeface="Arial" charset="0"/>
              <a:buNone/>
              <a:defRPr/>
            </a:pPr>
            <a:r>
              <a:rPr lang="en-US" dirty="0">
                <a:latin typeface="Gill Sans"/>
                <a:cs typeface="Gill Sans"/>
              </a:rPr>
              <a:t>a</a:t>
            </a:r>
          </a:p>
        </p:txBody>
      </p:sp>
      <p:pic>
        <p:nvPicPr>
          <p:cNvPr id="66563" name="Picture 5">
            <a:extLst>
              <a:ext uri="{FF2B5EF4-FFF2-40B4-BE49-F238E27FC236}">
                <a16:creationId xmlns:a16="http://schemas.microsoft.com/office/drawing/2014/main" id="{DC45E469-4E9F-6F4B-ADDE-3C67BA5A33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613" y="-20638"/>
            <a:ext cx="3582987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31A127-D5D0-E448-B552-9DA429B1E2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3276600" cy="545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93043F-7B52-B04E-833A-D5D6A64F5D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19600" y="990600"/>
            <a:ext cx="3903662" cy="500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>
            <a:extLst>
              <a:ext uri="{FF2B5EF4-FFF2-40B4-BE49-F238E27FC236}">
                <a16:creationId xmlns:a16="http://schemas.microsoft.com/office/drawing/2014/main" id="{74CB440E-444C-F749-B96E-C382D9B626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" y="76200"/>
            <a:ext cx="7772400" cy="1470025"/>
          </a:xfrm>
        </p:spPr>
        <p:txBody>
          <a:bodyPr/>
          <a:lstStyle/>
          <a:p>
            <a:pPr algn="l" eaLnBrk="1" hangingPunct="1"/>
            <a:r>
              <a:rPr lang="en-US" altLang="en-US" sz="5400">
                <a:latin typeface="Gill Sans" panose="020B0502020104020203" pitchFamily="34" charset="-79"/>
                <a:ea typeface="ＭＳ Ｐゴシック" panose="020B0600070205080204" pitchFamily="34" charset="-128"/>
              </a:rPr>
              <a:t>Lean in!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D0D99C-3AB7-6A49-8BF5-CA8F63360C0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 eaLnBrk="1" hangingPunct="1">
              <a:buFont typeface="Arial" charset="0"/>
              <a:buNone/>
              <a:defRPr/>
            </a:pPr>
            <a:r>
              <a:rPr lang="en-US" dirty="0">
                <a:latin typeface="Gill Sans"/>
                <a:cs typeface="Gill Sans"/>
              </a:rPr>
              <a:t>a</a:t>
            </a:r>
          </a:p>
        </p:txBody>
      </p:sp>
      <p:pic>
        <p:nvPicPr>
          <p:cNvPr id="67587" name="Picture 5">
            <a:extLst>
              <a:ext uri="{FF2B5EF4-FFF2-40B4-BE49-F238E27FC236}">
                <a16:creationId xmlns:a16="http://schemas.microsoft.com/office/drawing/2014/main" id="{0A9E17B3-6157-D441-B93E-39FE30E94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19600" y="990600"/>
            <a:ext cx="3903662" cy="500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4A4E72-2BCF-9748-B6EE-474E034DC7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700" y="1295400"/>
            <a:ext cx="47244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Picture 5">
            <a:extLst>
              <a:ext uri="{FF2B5EF4-FFF2-40B4-BE49-F238E27FC236}">
                <a16:creationId xmlns:a16="http://schemas.microsoft.com/office/drawing/2014/main" id="{81E6013E-B085-FE48-A056-B956436267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1750"/>
            <a:ext cx="3876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369FF5C-9C16-4940-A658-71DE0FFCAFB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 eaLnBrk="1" hangingPunct="1">
              <a:buFont typeface="Arial" charset="0"/>
              <a:buNone/>
              <a:defRPr/>
            </a:pPr>
            <a:r>
              <a:rPr lang="en-US" dirty="0">
                <a:latin typeface="Gill Sans"/>
                <a:cs typeface="Gill Sans"/>
              </a:rPr>
              <a:t>a</a:t>
            </a:r>
          </a:p>
        </p:txBody>
      </p:sp>
      <p:pic>
        <p:nvPicPr>
          <p:cNvPr id="68610" name="Picture 5">
            <a:extLst>
              <a:ext uri="{FF2B5EF4-FFF2-40B4-BE49-F238E27FC236}">
                <a16:creationId xmlns:a16="http://schemas.microsoft.com/office/drawing/2014/main" id="{7865BAEA-D228-0242-9761-62EE19463E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613" y="-20638"/>
            <a:ext cx="3582987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Picture 5">
            <a:extLst>
              <a:ext uri="{FF2B5EF4-FFF2-40B4-BE49-F238E27FC236}">
                <a16:creationId xmlns:a16="http://schemas.microsoft.com/office/drawing/2014/main" id="{7F9978F2-D9FC-EB4A-A6B5-295BED1C04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1381125"/>
            <a:ext cx="3827463" cy="547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2A6919-39B8-8541-908C-605647F2C5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752600"/>
            <a:ext cx="2590800" cy="507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3" name="Title 1">
            <a:extLst>
              <a:ext uri="{FF2B5EF4-FFF2-40B4-BE49-F238E27FC236}">
                <a16:creationId xmlns:a16="http://schemas.microsoft.com/office/drawing/2014/main" id="{8C5D815C-6146-A549-A65A-393CED9903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3">
            <a:extLst>
              <a:ext uri="{FF2B5EF4-FFF2-40B4-BE49-F238E27FC236}">
                <a16:creationId xmlns:a16="http://schemas.microsoft.com/office/drawing/2014/main" id="{71B6E3B5-2039-2549-9F92-9B9B7A834E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0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377BA76-6EA6-E84A-88B3-E6343DAB8D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0"/>
            <a:ext cx="3124200" cy="70104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>
            <a:extLst>
              <a:ext uri="{FF2B5EF4-FFF2-40B4-BE49-F238E27FC236}">
                <a16:creationId xmlns:a16="http://schemas.microsoft.com/office/drawing/2014/main" id="{AE96A6CE-40B0-F542-9116-13BF20420A7C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3048000"/>
            <a:ext cx="9144000" cy="9144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ja-JP" sz="9600" b="1" dirty="0">
                <a:ea typeface="Osaka" pitchFamily="-108" charset="-128"/>
                <a:cs typeface="Osaka" pitchFamily="-108" charset="-128"/>
              </a:rPr>
              <a:t>Think Ahead:</a:t>
            </a:r>
            <a:br>
              <a:rPr lang="en-US" altLang="ja-JP" sz="9600" b="1" dirty="0">
                <a:ea typeface="Osaka" pitchFamily="-108" charset="-128"/>
                <a:cs typeface="Osaka" pitchFamily="-108" charset="-128"/>
              </a:rPr>
            </a:br>
            <a:endParaRPr lang="en-US" altLang="ja-JP" dirty="0">
              <a:ea typeface="Osaka" pitchFamily="-108" charset="-128"/>
              <a:cs typeface="Osaka" pitchFamily="-108" charset="-128"/>
            </a:endParaRPr>
          </a:p>
        </p:txBody>
      </p:sp>
      <p:sp>
        <p:nvSpPr>
          <p:cNvPr id="495625" name="Rectangle 9">
            <a:extLst>
              <a:ext uri="{FF2B5EF4-FFF2-40B4-BE49-F238E27FC236}">
                <a16:creationId xmlns:a16="http://schemas.microsoft.com/office/drawing/2014/main" id="{694BEDA6-AC24-8B4C-9758-1715A780A3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5029200"/>
            <a:ext cx="7696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ja-JP" sz="3200">
                <a:latin typeface="Gill Sans" panose="020B0502020104020203" pitchFamily="34" charset="-79"/>
              </a:rPr>
              <a:t>	</a:t>
            </a:r>
            <a:endParaRPr lang="en-US" altLang="ja-JP"/>
          </a:p>
        </p:txBody>
      </p:sp>
      <p:pic>
        <p:nvPicPr>
          <p:cNvPr id="70659" name="Picture 9">
            <a:extLst>
              <a:ext uri="{FF2B5EF4-FFF2-40B4-BE49-F238E27FC236}">
                <a16:creationId xmlns:a16="http://schemas.microsoft.com/office/drawing/2014/main" id="{591559D4-56BC-1741-A3CD-0C40893907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2071688"/>
            <a:ext cx="9144000" cy="4813300"/>
          </a:xfrm>
          <a:prstGeom prst="rect">
            <a:avLst/>
          </a:prstGeom>
          <a:solidFill>
            <a:srgbClr val="48AD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41CF4AC-6F79-D84F-8444-5A16A6E5D01C}"/>
              </a:ext>
            </a:extLst>
          </p:cNvPr>
          <p:cNvSpPr/>
          <p:nvPr/>
        </p:nvSpPr>
        <p:spPr>
          <a:xfrm>
            <a:off x="0" y="0"/>
            <a:ext cx="9144000" cy="2057400"/>
          </a:xfrm>
          <a:prstGeom prst="rect">
            <a:avLst/>
          </a:prstGeom>
          <a:solidFill>
            <a:srgbClr val="1E8DE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" name="Cloud Callout 3">
            <a:extLst>
              <a:ext uri="{FF2B5EF4-FFF2-40B4-BE49-F238E27FC236}">
                <a16:creationId xmlns:a16="http://schemas.microsoft.com/office/drawing/2014/main" id="{F42C9CAC-A607-BE4D-90B9-19F0D0C67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609600"/>
            <a:ext cx="8077200" cy="2514600"/>
          </a:xfrm>
          <a:prstGeom prst="cloudCallout">
            <a:avLst>
              <a:gd name="adj1" fmla="val 18102"/>
              <a:gd name="adj2" fmla="val 122620"/>
            </a:avLst>
          </a:prstGeom>
          <a:solidFill>
            <a:schemeClr val="tx1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0662" name="TextBox 4">
            <a:extLst>
              <a:ext uri="{FF2B5EF4-FFF2-40B4-BE49-F238E27FC236}">
                <a16:creationId xmlns:a16="http://schemas.microsoft.com/office/drawing/2014/main" id="{102EE2E1-9A3B-294F-9232-C1A30C6ABD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3450" y="804863"/>
            <a:ext cx="6635750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500" b="1">
                <a:solidFill>
                  <a:srgbClr val="0000FF"/>
                </a:solidFill>
                <a:latin typeface="Gill Sans" panose="020B0502020104020203" pitchFamily="34" charset="-79"/>
              </a:rPr>
              <a:t>Self-talk</a:t>
            </a:r>
          </a:p>
        </p:txBody>
      </p:sp>
      <p:sp>
        <p:nvSpPr>
          <p:cNvPr id="6" name="Cloud Callout 5">
            <a:extLst>
              <a:ext uri="{FF2B5EF4-FFF2-40B4-BE49-F238E27FC236}">
                <a16:creationId xmlns:a16="http://schemas.microsoft.com/office/drawing/2014/main" id="{E10B6CCF-2FA9-584D-9871-8EBB24A15D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638800" cy="1371600"/>
          </a:xfrm>
          <a:prstGeom prst="cloudCallout">
            <a:avLst>
              <a:gd name="adj1" fmla="val -23167"/>
              <a:gd name="adj2" fmla="val 40769"/>
            </a:avLst>
          </a:prstGeom>
          <a:solidFill>
            <a:srgbClr val="96EAFE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6000" b="1">
                <a:solidFill>
                  <a:srgbClr val="FF0000"/>
                </a:solidFill>
                <a:latin typeface="Chalkduster" panose="03050602040202020205" pitchFamily="66" charset="77"/>
              </a:rPr>
              <a:t>Positive</a:t>
            </a:r>
          </a:p>
          <a:p>
            <a:pPr algn="ctr"/>
            <a:endParaRPr lang="en-US" alt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0664" name="TextBox 6">
            <a:extLst>
              <a:ext uri="{FF2B5EF4-FFF2-40B4-BE49-F238E27FC236}">
                <a16:creationId xmlns:a16="http://schemas.microsoft.com/office/drawing/2014/main" id="{F5DF0B4C-9857-E44C-9A7B-E8DBCBC160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346200" y="2871788"/>
            <a:ext cx="185737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956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5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5625" grpId="0"/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9">
            <a:extLst>
              <a:ext uri="{FF2B5EF4-FFF2-40B4-BE49-F238E27FC236}">
                <a16:creationId xmlns:a16="http://schemas.microsoft.com/office/drawing/2014/main" id="{4C4FB330-8ED8-B249-B248-E39946B83D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5029200"/>
            <a:ext cx="7696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ja-JP" sz="3200">
                <a:latin typeface="Gill Sans" panose="020B0502020104020203" pitchFamily="34" charset="-79"/>
              </a:rPr>
              <a:t>	</a:t>
            </a:r>
            <a:endParaRPr lang="en-US" altLang="ja-JP"/>
          </a:p>
        </p:txBody>
      </p:sp>
      <p:sp>
        <p:nvSpPr>
          <p:cNvPr id="4" name="Cloud Callout 3">
            <a:extLst>
              <a:ext uri="{FF2B5EF4-FFF2-40B4-BE49-F238E27FC236}">
                <a16:creationId xmlns:a16="http://schemas.microsoft.com/office/drawing/2014/main" id="{07DE7204-548B-8E45-AF86-6EB47240F6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609600"/>
            <a:ext cx="8077200" cy="2514600"/>
          </a:xfrm>
          <a:prstGeom prst="cloudCallout">
            <a:avLst>
              <a:gd name="adj1" fmla="val 43148"/>
              <a:gd name="adj2" fmla="val -125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2707" name="TextBox 4">
            <a:extLst>
              <a:ext uri="{FF2B5EF4-FFF2-40B4-BE49-F238E27FC236}">
                <a16:creationId xmlns:a16="http://schemas.microsoft.com/office/drawing/2014/main" id="{560467D5-15FF-4142-80BE-011167669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3450" y="804863"/>
            <a:ext cx="6635750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500" b="1">
                <a:solidFill>
                  <a:srgbClr val="0000FF"/>
                </a:solidFill>
                <a:latin typeface="Gill Sans" panose="020B0502020104020203" pitchFamily="34" charset="-79"/>
              </a:rPr>
              <a:t>Self-talk</a:t>
            </a:r>
          </a:p>
        </p:txBody>
      </p:sp>
      <p:sp>
        <p:nvSpPr>
          <p:cNvPr id="6" name="Cloud Callout 5">
            <a:extLst>
              <a:ext uri="{FF2B5EF4-FFF2-40B4-BE49-F238E27FC236}">
                <a16:creationId xmlns:a16="http://schemas.microsoft.com/office/drawing/2014/main" id="{16527015-266B-7046-A15B-C485E3249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638800" cy="1371600"/>
          </a:xfrm>
          <a:prstGeom prst="cloudCallout">
            <a:avLst>
              <a:gd name="adj1" fmla="val -23167"/>
              <a:gd name="adj2" fmla="val 40769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6000" b="1">
                <a:solidFill>
                  <a:srgbClr val="FF0000"/>
                </a:solidFill>
                <a:latin typeface="Chalkduster" panose="03050602040202020205" pitchFamily="66" charset="77"/>
              </a:rPr>
              <a:t>Positive</a:t>
            </a:r>
          </a:p>
          <a:p>
            <a:pPr algn="ctr"/>
            <a:endParaRPr lang="en-US" alt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2709" name="TextBox 6">
            <a:extLst>
              <a:ext uri="{FF2B5EF4-FFF2-40B4-BE49-F238E27FC236}">
                <a16:creationId xmlns:a16="http://schemas.microsoft.com/office/drawing/2014/main" id="{C25EECC1-33ED-D148-BE33-85ED491BDC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346200" y="2871788"/>
            <a:ext cx="185737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72710" name="TextBox 1">
            <a:extLst>
              <a:ext uri="{FF2B5EF4-FFF2-40B4-BE49-F238E27FC236}">
                <a16:creationId xmlns:a16="http://schemas.microsoft.com/office/drawing/2014/main" id="{9E1E279D-5FC1-E143-B519-A6938A678F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2743200"/>
            <a:ext cx="7439025" cy="247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0">
                <a:latin typeface="Chalkduster" panose="03050602040202020205" pitchFamily="66" charset="77"/>
              </a:rPr>
              <a:t>I am _____.</a:t>
            </a:r>
          </a:p>
          <a:p>
            <a:r>
              <a:rPr lang="en-US" altLang="en-US" sz="6600">
                <a:latin typeface="Chalkduster" panose="03050602040202020205" pitchFamily="66" charset="77"/>
              </a:rPr>
              <a:t>    </a:t>
            </a:r>
          </a:p>
          <a:p>
            <a:endParaRPr lang="en-US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10AA93-E91D-A546-9971-C0A275FE13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3863975"/>
            <a:ext cx="37258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000">
                <a:latin typeface="Gill Sans" panose="020B0502020104020203" pitchFamily="34" charset="-79"/>
              </a:rPr>
              <a:t>positive adjective</a:t>
            </a:r>
            <a:endParaRPr lang="en-US" altLang="en-US" sz="40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85848B-4190-8D46-8741-3E3D1793C7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4419600"/>
            <a:ext cx="24288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800">
                <a:solidFill>
                  <a:srgbClr val="0000FF"/>
                </a:solidFill>
                <a:latin typeface="Chalkduster" panose="03050602040202020205" pitchFamily="66" charset="77"/>
              </a:rPr>
              <a:t>great!</a:t>
            </a:r>
            <a:endParaRPr lang="en-US" altLang="en-US" sz="4800">
              <a:solidFill>
                <a:srgbClr val="0000F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232254-DE4E-274B-B7C9-1B4676690A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4953000"/>
            <a:ext cx="3241675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400">
                <a:solidFill>
                  <a:srgbClr val="0000FF"/>
                </a:solidFill>
                <a:latin typeface="Chalkduster" panose="03050602040202020205" pitchFamily="66" charset="77"/>
              </a:rPr>
              <a:t>fantastic!</a:t>
            </a:r>
            <a:endParaRPr lang="en-US" altLang="en-US" sz="4400">
              <a:solidFill>
                <a:srgbClr val="0000FF"/>
              </a:solidFill>
            </a:endParaRPr>
          </a:p>
          <a:p>
            <a:endParaRPr lang="en-US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ACACD3-2BA2-D74B-BEA2-5B8E0F0978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4953000"/>
            <a:ext cx="1900238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400">
                <a:solidFill>
                  <a:srgbClr val="0000FF"/>
                </a:solidFill>
                <a:latin typeface="Chalkduster" panose="03050602040202020205" pitchFamily="66" charset="77"/>
              </a:rPr>
              <a:t>kind!</a:t>
            </a:r>
          </a:p>
          <a:p>
            <a:endParaRPr lang="en-US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E5BCA4-0B17-8541-941A-71E5AB2622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5410200"/>
            <a:ext cx="172243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400">
                <a:solidFill>
                  <a:srgbClr val="0000FF"/>
                </a:solidFill>
                <a:latin typeface="Chalkduster" panose="03050602040202020205" pitchFamily="66" charset="77"/>
              </a:rPr>
              <a:t>cute!</a:t>
            </a:r>
            <a:endParaRPr lang="en-US" altLang="en-US" sz="4400">
              <a:solidFill>
                <a:srgbClr val="0000F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2AF51C-6FA6-B548-8AF0-3809648727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5410200"/>
            <a:ext cx="21558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400">
                <a:solidFill>
                  <a:srgbClr val="0000FF"/>
                </a:solidFill>
                <a:latin typeface="Chalkduster" panose="03050602040202020205" pitchFamily="66" charset="77"/>
              </a:rPr>
              <a:t>smart!</a:t>
            </a:r>
            <a:endParaRPr lang="en-US" altLang="en-US" sz="4400">
              <a:solidFill>
                <a:srgbClr val="0000FF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247CCA-4FF5-F444-A3CD-367996C7C8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4267200"/>
            <a:ext cx="324008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400">
                <a:solidFill>
                  <a:srgbClr val="0000FF"/>
                </a:solidFill>
                <a:latin typeface="Chalkduster" panose="03050602040202020205" pitchFamily="66" charset="77"/>
              </a:rPr>
              <a:t>awesome!</a:t>
            </a:r>
            <a:endParaRPr lang="en-US" altLang="en-US" sz="440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4" grpId="0"/>
      <p:bldP spid="1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9">
            <a:extLst>
              <a:ext uri="{FF2B5EF4-FFF2-40B4-BE49-F238E27FC236}">
                <a16:creationId xmlns:a16="http://schemas.microsoft.com/office/drawing/2014/main" id="{6109ED4B-11DD-364A-BF7E-DF8A272C9A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5029200"/>
            <a:ext cx="7696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ja-JP" sz="3200">
                <a:latin typeface="Gill Sans" panose="020B0502020104020203" pitchFamily="34" charset="-79"/>
              </a:rPr>
              <a:t>	</a:t>
            </a:r>
            <a:endParaRPr lang="en-US" altLang="ja-JP"/>
          </a:p>
        </p:txBody>
      </p:sp>
      <p:sp>
        <p:nvSpPr>
          <p:cNvPr id="4" name="Cloud Callout 3">
            <a:extLst>
              <a:ext uri="{FF2B5EF4-FFF2-40B4-BE49-F238E27FC236}">
                <a16:creationId xmlns:a16="http://schemas.microsoft.com/office/drawing/2014/main" id="{2248ACA2-A322-1944-9AFE-3D86B61811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609600"/>
            <a:ext cx="8077200" cy="2514600"/>
          </a:xfrm>
          <a:prstGeom prst="cloudCallout">
            <a:avLst>
              <a:gd name="adj1" fmla="val 43148"/>
              <a:gd name="adj2" fmla="val -125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4755" name="TextBox 4">
            <a:extLst>
              <a:ext uri="{FF2B5EF4-FFF2-40B4-BE49-F238E27FC236}">
                <a16:creationId xmlns:a16="http://schemas.microsoft.com/office/drawing/2014/main" id="{11247C24-3762-6643-8D14-A825FBB488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1066800"/>
            <a:ext cx="789146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0" b="1">
                <a:solidFill>
                  <a:srgbClr val="0000FF"/>
                </a:solidFill>
                <a:latin typeface="Gill Sans" panose="020B0502020104020203" pitchFamily="34" charset="-79"/>
              </a:rPr>
              <a:t>Self-distancing</a:t>
            </a:r>
          </a:p>
        </p:txBody>
      </p:sp>
      <p:sp>
        <p:nvSpPr>
          <p:cNvPr id="6" name="Cloud Callout 5">
            <a:extLst>
              <a:ext uri="{FF2B5EF4-FFF2-40B4-BE49-F238E27FC236}">
                <a16:creationId xmlns:a16="http://schemas.microsoft.com/office/drawing/2014/main" id="{491AAD25-7E40-B34C-B627-BD2A999CD1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638800" cy="1371600"/>
          </a:xfrm>
          <a:prstGeom prst="cloudCallout">
            <a:avLst>
              <a:gd name="adj1" fmla="val -23167"/>
              <a:gd name="adj2" fmla="val 40769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4800" b="1">
                <a:solidFill>
                  <a:srgbClr val="FF0000"/>
                </a:solidFill>
                <a:latin typeface="Chalkduster" panose="03050602040202020205" pitchFamily="66" charset="77"/>
              </a:rPr>
              <a:t>Linguistic</a:t>
            </a:r>
          </a:p>
          <a:p>
            <a:pPr algn="ctr"/>
            <a:endParaRPr lang="en-US" alt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4757" name="TextBox 6">
            <a:extLst>
              <a:ext uri="{FF2B5EF4-FFF2-40B4-BE49-F238E27FC236}">
                <a16:creationId xmlns:a16="http://schemas.microsoft.com/office/drawing/2014/main" id="{86E0DC6D-B87F-BF4A-8075-821C2ACA12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346200" y="2871788"/>
            <a:ext cx="185737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B97919-B65D-FE45-A25B-2371F641B8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2743200"/>
            <a:ext cx="7439025" cy="247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0">
                <a:latin typeface="Chalkduster" panose="03050602040202020205" pitchFamily="66" charset="77"/>
              </a:rPr>
              <a:t>I am _____.</a:t>
            </a:r>
          </a:p>
          <a:p>
            <a:r>
              <a:rPr lang="en-US" altLang="en-US" sz="6600">
                <a:latin typeface="Chalkduster" panose="03050602040202020205" pitchFamily="66" charset="77"/>
              </a:rPr>
              <a:t>    </a:t>
            </a:r>
          </a:p>
          <a:p>
            <a:endParaRPr lang="en-US" altLang="en-US"/>
          </a:p>
        </p:txBody>
      </p:sp>
      <p:sp>
        <p:nvSpPr>
          <p:cNvPr id="74759" name="TextBox 8">
            <a:extLst>
              <a:ext uri="{FF2B5EF4-FFF2-40B4-BE49-F238E27FC236}">
                <a16:creationId xmlns:a16="http://schemas.microsoft.com/office/drawing/2014/main" id="{A69C4E10-AA50-924A-B14A-BC1AD635A8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4419600"/>
            <a:ext cx="24288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800">
                <a:solidFill>
                  <a:srgbClr val="0000FF"/>
                </a:solidFill>
                <a:latin typeface="Chalkduster" panose="03050602040202020205" pitchFamily="66" charset="77"/>
              </a:rPr>
              <a:t>great!</a:t>
            </a:r>
            <a:endParaRPr lang="en-US" altLang="en-US" sz="4800">
              <a:solidFill>
                <a:srgbClr val="0000FF"/>
              </a:solidFill>
            </a:endParaRPr>
          </a:p>
        </p:txBody>
      </p:sp>
      <p:sp>
        <p:nvSpPr>
          <p:cNvPr id="74760" name="TextBox 9">
            <a:extLst>
              <a:ext uri="{FF2B5EF4-FFF2-40B4-BE49-F238E27FC236}">
                <a16:creationId xmlns:a16="http://schemas.microsoft.com/office/drawing/2014/main" id="{9B70B0DA-E1E5-204D-8AFA-2852C944A2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4953000"/>
            <a:ext cx="3241675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400">
                <a:solidFill>
                  <a:srgbClr val="0000FF"/>
                </a:solidFill>
                <a:latin typeface="Chalkduster" panose="03050602040202020205" pitchFamily="66" charset="77"/>
              </a:rPr>
              <a:t>fantastic!</a:t>
            </a:r>
            <a:endParaRPr lang="en-US" altLang="en-US" sz="4400">
              <a:solidFill>
                <a:srgbClr val="0000FF"/>
              </a:solidFill>
            </a:endParaRPr>
          </a:p>
          <a:p>
            <a:endParaRPr lang="en-US" altLang="en-US"/>
          </a:p>
        </p:txBody>
      </p:sp>
      <p:sp>
        <p:nvSpPr>
          <p:cNvPr id="74761" name="TextBox 10">
            <a:extLst>
              <a:ext uri="{FF2B5EF4-FFF2-40B4-BE49-F238E27FC236}">
                <a16:creationId xmlns:a16="http://schemas.microsoft.com/office/drawing/2014/main" id="{623026E0-CFFC-E748-BE4A-57F40125D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4953000"/>
            <a:ext cx="1900238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400">
                <a:solidFill>
                  <a:srgbClr val="0000FF"/>
                </a:solidFill>
                <a:latin typeface="Chalkduster" panose="03050602040202020205" pitchFamily="66" charset="77"/>
              </a:rPr>
              <a:t>kind!</a:t>
            </a:r>
          </a:p>
          <a:p>
            <a:endParaRPr lang="en-US" altLang="en-US"/>
          </a:p>
        </p:txBody>
      </p:sp>
      <p:sp>
        <p:nvSpPr>
          <p:cNvPr id="74762" name="TextBox 11">
            <a:extLst>
              <a:ext uri="{FF2B5EF4-FFF2-40B4-BE49-F238E27FC236}">
                <a16:creationId xmlns:a16="http://schemas.microsoft.com/office/drawing/2014/main" id="{18EF84B6-A227-6F45-9BBE-2596941781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5410200"/>
            <a:ext cx="172243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400">
                <a:solidFill>
                  <a:srgbClr val="0000FF"/>
                </a:solidFill>
                <a:latin typeface="Chalkduster" panose="03050602040202020205" pitchFamily="66" charset="77"/>
              </a:rPr>
              <a:t>cute!</a:t>
            </a:r>
            <a:endParaRPr lang="en-US" altLang="en-US" sz="4400">
              <a:solidFill>
                <a:srgbClr val="0000FF"/>
              </a:solidFill>
            </a:endParaRPr>
          </a:p>
        </p:txBody>
      </p:sp>
      <p:sp>
        <p:nvSpPr>
          <p:cNvPr id="74764" name="TextBox 13">
            <a:extLst>
              <a:ext uri="{FF2B5EF4-FFF2-40B4-BE49-F238E27FC236}">
                <a16:creationId xmlns:a16="http://schemas.microsoft.com/office/drawing/2014/main" id="{1FCC5163-78F1-E242-BA39-D3CFCB7CA0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5410200"/>
            <a:ext cx="21558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400" dirty="0">
                <a:solidFill>
                  <a:srgbClr val="0000FF"/>
                </a:solidFill>
                <a:latin typeface="Chalkduster" panose="03050602040202020205" pitchFamily="66" charset="77"/>
              </a:rPr>
              <a:t>smart!</a:t>
            </a:r>
            <a:endParaRPr lang="en-US" altLang="en-US" sz="4400" dirty="0">
              <a:solidFill>
                <a:srgbClr val="0000F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9A2BE3-BE94-C647-B944-95CE1D442C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667000"/>
            <a:ext cx="7620000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0">
                <a:solidFill>
                  <a:srgbClr val="0000FF"/>
                </a:solidFill>
                <a:latin typeface="Chalkduster" panose="03050602040202020205" pitchFamily="66" charset="77"/>
              </a:rPr>
              <a:t>You are </a:t>
            </a:r>
            <a:r>
              <a:rPr lang="en-US" altLang="en-US" sz="8000">
                <a:latin typeface="Chalkduster" panose="03050602040202020205" pitchFamily="66" charset="77"/>
              </a:rPr>
              <a:t>___.</a:t>
            </a:r>
          </a:p>
          <a:p>
            <a:endParaRPr lang="en-US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478C6E-4AC1-564F-B4ED-0361EBF207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207963"/>
            <a:ext cx="21812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/>
              <a:t>Kross, et al. 2014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492250-6887-1B42-808E-5ACADE1088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819400"/>
            <a:ext cx="8731250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800">
                <a:solidFill>
                  <a:srgbClr val="FF0000"/>
                </a:solidFill>
                <a:latin typeface="Chalkduster" panose="03050602040202020205" pitchFamily="66" charset="77"/>
              </a:rPr>
              <a:t>(Your name) </a:t>
            </a:r>
            <a:r>
              <a:rPr lang="en-US" altLang="en-US" sz="8000">
                <a:solidFill>
                  <a:srgbClr val="FF0000"/>
                </a:solidFill>
                <a:latin typeface="Chalkduster" panose="03050602040202020205" pitchFamily="66" charset="77"/>
              </a:rPr>
              <a:t>is</a:t>
            </a:r>
            <a:r>
              <a:rPr lang="en-US" altLang="en-US" sz="8000">
                <a:solidFill>
                  <a:srgbClr val="0000FF"/>
                </a:solidFill>
                <a:latin typeface="Chalkduster" panose="03050602040202020205" pitchFamily="66" charset="77"/>
              </a:rPr>
              <a:t> </a:t>
            </a:r>
            <a:r>
              <a:rPr lang="en-US" altLang="en-US" sz="8000">
                <a:latin typeface="Chalkduster" panose="03050602040202020205" pitchFamily="66" charset="77"/>
              </a:rPr>
              <a:t>___.</a:t>
            </a:r>
          </a:p>
          <a:p>
            <a:endParaRPr lang="en-US" altLang="en-US"/>
          </a:p>
        </p:txBody>
      </p:sp>
      <p:sp>
        <p:nvSpPr>
          <p:cNvPr id="74768" name="TextBox 16">
            <a:extLst>
              <a:ext uri="{FF2B5EF4-FFF2-40B4-BE49-F238E27FC236}">
                <a16:creationId xmlns:a16="http://schemas.microsoft.com/office/drawing/2014/main" id="{84BA020C-0FF1-EC40-95E1-0AE77D37DF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4267200"/>
            <a:ext cx="324008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400">
                <a:solidFill>
                  <a:srgbClr val="0000FF"/>
                </a:solidFill>
                <a:latin typeface="Chalkduster" panose="03050602040202020205" pitchFamily="66" charset="77"/>
              </a:rPr>
              <a:t>awesome!</a:t>
            </a:r>
            <a:endParaRPr lang="en-US" altLang="en-US" sz="440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allAtOnce"/>
      <p:bldP spid="15" grpId="0"/>
      <p:bldP spid="1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le 1">
            <a:extLst>
              <a:ext uri="{FF2B5EF4-FFF2-40B4-BE49-F238E27FC236}">
                <a16:creationId xmlns:a16="http://schemas.microsoft.com/office/drawing/2014/main" id="{52DEF254-A181-6045-B322-A35FD285E2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3962400"/>
            <a:ext cx="7772400" cy="1470025"/>
          </a:xfrm>
        </p:spPr>
        <p:txBody>
          <a:bodyPr/>
          <a:lstStyle/>
          <a:p>
            <a:pPr algn="l" eaLnBrk="1" hangingPunct="1"/>
            <a:r>
              <a:rPr lang="en-US" altLang="en-US" sz="7200" b="1">
                <a:solidFill>
                  <a:srgbClr val="FFFF00"/>
                </a:solidFill>
                <a:latin typeface="Gill Sans" panose="020B0502020104020203" pitchFamily="34" charset="-79"/>
                <a:ea typeface="ＭＳ Ｐゴシック" panose="020B0600070205080204" pitchFamily="34" charset="-128"/>
              </a:rPr>
              <a:t>Power</a:t>
            </a:r>
            <a:br>
              <a:rPr lang="en-US" altLang="en-US" sz="7200" b="1">
                <a:solidFill>
                  <a:srgbClr val="FFFF00"/>
                </a:solidFill>
                <a:latin typeface="Gill Sans" panose="020B0502020104020203" pitchFamily="34" charset="-79"/>
                <a:ea typeface="ＭＳ Ｐゴシック" panose="020B0600070205080204" pitchFamily="34" charset="-128"/>
              </a:rPr>
            </a:br>
            <a:r>
              <a:rPr lang="en-US" altLang="en-US" sz="7200" b="1">
                <a:solidFill>
                  <a:srgbClr val="FFFF00"/>
                </a:solidFill>
                <a:latin typeface="Gill Sans" panose="020B0502020104020203" pitchFamily="34" charset="-79"/>
                <a:ea typeface="ＭＳ Ｐゴシック" panose="020B0600070205080204" pitchFamily="34" charset="-128"/>
              </a:rPr>
              <a:t>Pose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5CADD6-3CAB-C24D-B9A1-809068A6C9B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 eaLnBrk="1" hangingPunct="1">
              <a:buFont typeface="Arial" charset="0"/>
              <a:buNone/>
              <a:defRPr/>
            </a:pPr>
            <a:r>
              <a:rPr lang="en-US" dirty="0">
                <a:latin typeface="Gill Sans"/>
                <a:cs typeface="Gill Sans"/>
              </a:rPr>
              <a:t>a</a:t>
            </a:r>
          </a:p>
        </p:txBody>
      </p:sp>
      <p:pic>
        <p:nvPicPr>
          <p:cNvPr id="76803" name="Picture 5">
            <a:extLst>
              <a:ext uri="{FF2B5EF4-FFF2-40B4-BE49-F238E27FC236}">
                <a16:creationId xmlns:a16="http://schemas.microsoft.com/office/drawing/2014/main" id="{F8C1C76D-A44C-A642-8D0D-F520A06A30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0163"/>
            <a:ext cx="5295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4" name="Picture 1">
            <a:extLst>
              <a:ext uri="{FF2B5EF4-FFF2-40B4-BE49-F238E27FC236}">
                <a16:creationId xmlns:a16="http://schemas.microsoft.com/office/drawing/2014/main" id="{3D5359B5-D086-7D45-9805-8833062D6B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03663" y="2895600"/>
            <a:ext cx="3873500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loud Callout 7">
            <a:extLst>
              <a:ext uri="{FF2B5EF4-FFF2-40B4-BE49-F238E27FC236}">
                <a16:creationId xmlns:a16="http://schemas.microsoft.com/office/drawing/2014/main" id="{B72D77FB-6CF7-3042-AA8C-6ACF392C20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990600"/>
            <a:ext cx="3886200" cy="2133600"/>
          </a:xfrm>
          <a:prstGeom prst="cloudCallout">
            <a:avLst>
              <a:gd name="adj1" fmla="val 86653"/>
              <a:gd name="adj2" fmla="val -40157"/>
            </a:avLst>
          </a:prstGeom>
          <a:solidFill>
            <a:srgbClr val="96EAFE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sz="2400">
              <a:solidFill>
                <a:schemeClr val="bg1"/>
              </a:solidFill>
              <a:latin typeface="Chalkduster" panose="03050602040202020205" pitchFamily="66" charset="77"/>
            </a:endParaRPr>
          </a:p>
        </p:txBody>
      </p:sp>
      <p:sp>
        <p:nvSpPr>
          <p:cNvPr id="76806" name="TextBox 8">
            <a:extLst>
              <a:ext uri="{FF2B5EF4-FFF2-40B4-BE49-F238E27FC236}">
                <a16:creationId xmlns:a16="http://schemas.microsoft.com/office/drawing/2014/main" id="{7A4F94EB-AF7C-2C4E-8EBD-BB90F42ADA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447800"/>
            <a:ext cx="3870325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000">
                <a:solidFill>
                  <a:schemeClr val="bg1"/>
                </a:solidFill>
                <a:latin typeface="Chalkduster" panose="03050602040202020205" pitchFamily="66" charset="77"/>
              </a:rPr>
              <a:t>(Your name)</a:t>
            </a:r>
          </a:p>
          <a:p>
            <a:r>
              <a:rPr lang="en-US" altLang="en-US" sz="4000">
                <a:solidFill>
                  <a:schemeClr val="bg1"/>
                </a:solidFill>
                <a:latin typeface="Chalkduster" panose="03050602040202020205" pitchFamily="66" charset="77"/>
              </a:rPr>
              <a:t>is  ….</a:t>
            </a:r>
          </a:p>
          <a:p>
            <a:endParaRPr lang="en-US" alt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3">
            <a:extLst>
              <a:ext uri="{FF2B5EF4-FFF2-40B4-BE49-F238E27FC236}">
                <a16:creationId xmlns:a16="http://schemas.microsoft.com/office/drawing/2014/main" id="{77CC63DD-054F-8740-8A5C-52E331EA8C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295400"/>
            <a:ext cx="5692775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545BCFC1-AEA2-9D41-B196-48D2A11DF991}"/>
              </a:ext>
            </a:extLst>
          </p:cNvPr>
          <p:cNvSpPr/>
          <p:nvPr/>
        </p:nvSpPr>
        <p:spPr>
          <a:xfrm>
            <a:off x="3810000" y="1295400"/>
            <a:ext cx="609600" cy="533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A14A7F8-4D07-504F-AF3D-D5FB9DB014CD}"/>
              </a:ext>
            </a:extLst>
          </p:cNvPr>
          <p:cNvSpPr/>
          <p:nvPr/>
        </p:nvSpPr>
        <p:spPr>
          <a:xfrm>
            <a:off x="6934200" y="1295400"/>
            <a:ext cx="609600" cy="533400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7828" name="Title 1">
            <a:extLst>
              <a:ext uri="{FF2B5EF4-FFF2-40B4-BE49-F238E27FC236}">
                <a16:creationId xmlns:a16="http://schemas.microsoft.com/office/drawing/2014/main" id="{F47F6640-289D-7342-B2A8-DA2874C9BD1C}"/>
              </a:ext>
            </a:extLst>
          </p:cNvPr>
          <p:cNvSpPr txBox="1">
            <a:spLocks/>
          </p:cNvSpPr>
          <p:nvPr/>
        </p:nvSpPr>
        <p:spPr bwMode="auto">
          <a:xfrm>
            <a:off x="304800" y="1349375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7200" b="1">
                <a:solidFill>
                  <a:srgbClr val="800000"/>
                </a:solidFill>
                <a:latin typeface="Gill Sans" panose="020B0502020104020203" pitchFamily="34" charset="-79"/>
              </a:rPr>
              <a:t>Let’s</a:t>
            </a:r>
            <a:br>
              <a:rPr lang="en-US" altLang="en-US" sz="7200" b="1">
                <a:solidFill>
                  <a:srgbClr val="800000"/>
                </a:solidFill>
                <a:latin typeface="Gill Sans" panose="020B0502020104020203" pitchFamily="34" charset="-79"/>
              </a:rPr>
            </a:br>
            <a:r>
              <a:rPr lang="en-US" altLang="en-US" sz="7200" b="1">
                <a:solidFill>
                  <a:srgbClr val="800000"/>
                </a:solidFill>
                <a:latin typeface="Gill Sans" panose="020B0502020104020203" pitchFamily="34" charset="-79"/>
              </a:rPr>
              <a:t>try</a:t>
            </a:r>
            <a:br>
              <a:rPr lang="en-US" altLang="en-US" sz="7200" b="1">
                <a:solidFill>
                  <a:srgbClr val="800000"/>
                </a:solidFill>
                <a:latin typeface="Gill Sans" panose="020B0502020104020203" pitchFamily="34" charset="-79"/>
              </a:rPr>
            </a:br>
            <a:r>
              <a:rPr lang="en-US" altLang="en-US" sz="7200" b="1">
                <a:solidFill>
                  <a:srgbClr val="800000"/>
                </a:solidFill>
                <a:latin typeface="Gill Sans" panose="020B0502020104020203" pitchFamily="34" charset="-79"/>
              </a:rPr>
              <a:t>together</a:t>
            </a:r>
          </a:p>
        </p:txBody>
      </p:sp>
      <p:sp>
        <p:nvSpPr>
          <p:cNvPr id="77829" name="Title 2">
            <a:extLst>
              <a:ext uri="{FF2B5EF4-FFF2-40B4-BE49-F238E27FC236}">
                <a16:creationId xmlns:a16="http://schemas.microsoft.com/office/drawing/2014/main" id="{BF29E907-3463-934F-BAC6-7DD41F752A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>
            <a:extLst>
              <a:ext uri="{FF2B5EF4-FFF2-40B4-BE49-F238E27FC236}">
                <a16:creationId xmlns:a16="http://schemas.microsoft.com/office/drawing/2014/main" id="{88875332-3C09-264B-B0CC-A6E0A3CE2C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762000"/>
            <a:ext cx="19812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8" name="Picture 4">
            <a:extLst>
              <a:ext uri="{FF2B5EF4-FFF2-40B4-BE49-F238E27FC236}">
                <a16:creationId xmlns:a16="http://schemas.microsoft.com/office/drawing/2014/main" id="{F02F16E0-B529-D640-B2CE-E42040C3C1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-609600"/>
            <a:ext cx="2133600" cy="579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itle 1">
            <a:extLst>
              <a:ext uri="{FF2B5EF4-FFF2-40B4-BE49-F238E27FC236}">
                <a16:creationId xmlns:a16="http://schemas.microsoft.com/office/drawing/2014/main" id="{279505D2-F825-BE44-8D4D-D78E345B6CD8}"/>
              </a:ext>
            </a:extLst>
          </p:cNvPr>
          <p:cNvSpPr txBox="1">
            <a:spLocks/>
          </p:cNvSpPr>
          <p:nvPr/>
        </p:nvSpPr>
        <p:spPr bwMode="auto">
          <a:xfrm>
            <a:off x="685800" y="1981200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6000" b="1">
              <a:latin typeface="Gill Sans" panose="020B0502020104020203" pitchFamily="34" charset="-79"/>
            </a:endParaRPr>
          </a:p>
        </p:txBody>
      </p:sp>
      <p:pic>
        <p:nvPicPr>
          <p:cNvPr id="29700" name="Picture 7">
            <a:extLst>
              <a:ext uri="{FF2B5EF4-FFF2-40B4-BE49-F238E27FC236}">
                <a16:creationId xmlns:a16="http://schemas.microsoft.com/office/drawing/2014/main" id="{80389142-383D-5B42-8CA9-8A4C7BB4BE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7938"/>
            <a:ext cx="1960563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TextBox 1">
            <a:extLst>
              <a:ext uri="{FF2B5EF4-FFF2-40B4-BE49-F238E27FC236}">
                <a16:creationId xmlns:a16="http://schemas.microsoft.com/office/drawing/2014/main" id="{91199209-9B63-F245-BB35-DBB5F1182C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52400"/>
            <a:ext cx="4800600" cy="324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6600" b="1">
                <a:solidFill>
                  <a:srgbClr val="800000"/>
                </a:solidFill>
                <a:latin typeface="Gill Sans" panose="020B0502020104020203" pitchFamily="34" charset="-79"/>
              </a:rPr>
              <a:t>Sad or </a:t>
            </a:r>
          </a:p>
          <a:p>
            <a:r>
              <a:rPr lang="en-US" altLang="en-US" sz="6600" b="1">
                <a:solidFill>
                  <a:srgbClr val="800000"/>
                </a:solidFill>
                <a:latin typeface="Gill Sans" panose="020B0502020104020203" pitchFamily="34" charset="-79"/>
              </a:rPr>
              <a:t>depressed. </a:t>
            </a:r>
            <a:endParaRPr lang="en-US" altLang="en-US" sz="6600">
              <a:latin typeface="Gill Sans" panose="020B0502020104020203" pitchFamily="34" charset="-79"/>
            </a:endParaRPr>
          </a:p>
          <a:p>
            <a:endParaRPr lang="en-US" altLang="en-US" sz="5400">
              <a:latin typeface="Gill Sans" panose="020B0502020104020203" pitchFamily="34" charset="-79"/>
            </a:endParaRPr>
          </a:p>
        </p:txBody>
      </p:sp>
      <p:sp>
        <p:nvSpPr>
          <p:cNvPr id="29702" name="TextBox 2">
            <a:extLst>
              <a:ext uri="{FF2B5EF4-FFF2-40B4-BE49-F238E27FC236}">
                <a16:creationId xmlns:a16="http://schemas.microsoft.com/office/drawing/2014/main" id="{AD7E5F91-BB6C-394D-8F4B-3DCBB96167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362200"/>
            <a:ext cx="7489825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6600">
                <a:latin typeface="Gill Sans" panose="020B0502020104020203" pitchFamily="34" charset="-79"/>
              </a:rPr>
              <a:t>Ask yourself the</a:t>
            </a:r>
          </a:p>
          <a:p>
            <a:r>
              <a:rPr lang="en-US" altLang="en-US" sz="6600">
                <a:latin typeface="Gill Sans" panose="020B0502020104020203" pitchFamily="34" charset="-79"/>
              </a:rPr>
              <a:t>                   uestions</a:t>
            </a:r>
          </a:p>
          <a:p>
            <a:r>
              <a:rPr lang="en-US" altLang="en-US" sz="6600">
                <a:latin typeface="Gill Sans" panose="020B0502020104020203" pitchFamily="34" charset="-79"/>
              </a:rPr>
              <a:t>to remember clearly.</a:t>
            </a:r>
          </a:p>
        </p:txBody>
      </p:sp>
      <p:sp>
        <p:nvSpPr>
          <p:cNvPr id="29703" name="TextBox 3">
            <a:extLst>
              <a:ext uri="{FF2B5EF4-FFF2-40B4-BE49-F238E27FC236}">
                <a16:creationId xmlns:a16="http://schemas.microsoft.com/office/drawing/2014/main" id="{413F9380-2523-2645-B023-EC69774D91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3937000"/>
            <a:ext cx="18415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29704" name="Picture 5">
            <a:extLst>
              <a:ext uri="{FF2B5EF4-FFF2-40B4-BE49-F238E27FC236}">
                <a16:creationId xmlns:a16="http://schemas.microsoft.com/office/drawing/2014/main" id="{B95CD9CC-D06A-034F-9F5E-5495C304BD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52800"/>
            <a:ext cx="1227138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Picture 7">
            <a:extLst>
              <a:ext uri="{FF2B5EF4-FFF2-40B4-BE49-F238E27FC236}">
                <a16:creationId xmlns:a16="http://schemas.microsoft.com/office/drawing/2014/main" id="{60FA633E-23EF-AE4E-B1BE-3871F146FC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352800"/>
            <a:ext cx="13335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Picture 6">
            <a:extLst>
              <a:ext uri="{FF2B5EF4-FFF2-40B4-BE49-F238E27FC236}">
                <a16:creationId xmlns:a16="http://schemas.microsoft.com/office/drawing/2014/main" id="{D72F8D6F-3C34-3045-88F8-F8DF6FB1DF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352800"/>
            <a:ext cx="12795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FF4CC1B-D359-A14E-A26F-81DA7D0A15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5400">
                <a:solidFill>
                  <a:schemeClr val="bg1"/>
                </a:solidFill>
                <a:latin typeface="Chalkduster" panose="03050602040202020205" pitchFamily="66" charset="77"/>
              </a:rPr>
              <a:t>Fake it</a:t>
            </a:r>
          </a:p>
          <a:p>
            <a:r>
              <a:rPr lang="en-US" altLang="en-US" sz="4400">
                <a:solidFill>
                  <a:schemeClr val="bg1"/>
                </a:solidFill>
                <a:latin typeface="Chalkduster" panose="03050602040202020205" pitchFamily="66" charset="77"/>
              </a:rPr>
              <a:t>‘till you make it. Fa</a:t>
            </a:r>
          </a:p>
        </p:txBody>
      </p:sp>
      <p:sp>
        <p:nvSpPr>
          <p:cNvPr id="78850" name="TextBox 4">
            <a:extLst>
              <a:ext uri="{FF2B5EF4-FFF2-40B4-BE49-F238E27FC236}">
                <a16:creationId xmlns:a16="http://schemas.microsoft.com/office/drawing/2014/main" id="{230C64EC-997E-8F40-B090-E198A84378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52400"/>
            <a:ext cx="3827463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800" b="1">
                <a:solidFill>
                  <a:srgbClr val="FFFF00"/>
                </a:solidFill>
                <a:latin typeface="Gill Sans" panose="020B0502020104020203" pitchFamily="34" charset="-79"/>
              </a:rPr>
              <a:t>Power</a:t>
            </a:r>
          </a:p>
          <a:p>
            <a:r>
              <a:rPr lang="en-US" altLang="en-US" sz="8800" b="1">
                <a:solidFill>
                  <a:srgbClr val="FFFF00"/>
                </a:solidFill>
                <a:latin typeface="Gill Sans" panose="020B0502020104020203" pitchFamily="34" charset="-79"/>
              </a:rPr>
              <a:t>Pose</a:t>
            </a:r>
          </a:p>
        </p:txBody>
      </p:sp>
      <p:sp>
        <p:nvSpPr>
          <p:cNvPr id="78851" name="TextBox 8">
            <a:extLst>
              <a:ext uri="{FF2B5EF4-FFF2-40B4-BE49-F238E27FC236}">
                <a16:creationId xmlns:a16="http://schemas.microsoft.com/office/drawing/2014/main" id="{A44E3232-886D-3446-8B77-12C030EBD7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39400" y="5029200"/>
            <a:ext cx="263366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000">
                <a:solidFill>
                  <a:srgbClr val="FFFFFF"/>
                </a:solidFill>
                <a:latin typeface="Gill Sans" panose="020B0502020104020203" pitchFamily="34" charset="-79"/>
              </a:rPr>
              <a:t>Amy Cuddy</a:t>
            </a:r>
          </a:p>
          <a:p>
            <a:endParaRPr lang="en-US" altLang="en-US" sz="4000">
              <a:solidFill>
                <a:srgbClr val="FFFFFF"/>
              </a:solidFill>
              <a:latin typeface="Gill Sans" panose="020B0502020104020203" pitchFamily="34" charset="-79"/>
            </a:endParaRPr>
          </a:p>
        </p:txBody>
      </p:sp>
      <p:pic>
        <p:nvPicPr>
          <p:cNvPr id="78852" name="Picture 1">
            <a:extLst>
              <a:ext uri="{FF2B5EF4-FFF2-40B4-BE49-F238E27FC236}">
                <a16:creationId xmlns:a16="http://schemas.microsoft.com/office/drawing/2014/main" id="{474769F0-AAC3-BB4F-843A-CC21B7294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-33338"/>
            <a:ext cx="3211513" cy="6858001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E87F870-336E-A246-90C5-49FABF6B540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28600" y="4953000"/>
            <a:ext cx="4114800" cy="152400"/>
          </a:xfrm>
          <a:prstGeom prst="line">
            <a:avLst/>
          </a:prstGeom>
          <a:noFill/>
          <a:ln w="215900">
            <a:solidFill>
              <a:srgbClr val="FFFF00"/>
            </a:solidFill>
            <a:prstDash val="sysDash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4D4B145C-313F-FE4D-B2A1-8F85E9FC4849}"/>
              </a:ext>
            </a:extLst>
          </p:cNvPr>
          <p:cNvSpPr/>
          <p:nvPr/>
        </p:nvSpPr>
        <p:spPr>
          <a:xfrm>
            <a:off x="5618163" y="0"/>
            <a:ext cx="3505200" cy="3124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248EC1F-F4FE-1C47-AA9E-3FDD00CBD49B}"/>
              </a:ext>
            </a:extLst>
          </p:cNvPr>
          <p:cNvSpPr/>
          <p:nvPr/>
        </p:nvSpPr>
        <p:spPr>
          <a:xfrm>
            <a:off x="5638800" y="3124200"/>
            <a:ext cx="1371600" cy="838200"/>
          </a:xfrm>
          <a:prstGeom prst="round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C7027DE-14CA-814E-A973-C37D81ADCE04}"/>
              </a:ext>
            </a:extLst>
          </p:cNvPr>
          <p:cNvSpPr/>
          <p:nvPr/>
        </p:nvSpPr>
        <p:spPr>
          <a:xfrm>
            <a:off x="7772400" y="3048000"/>
            <a:ext cx="1371600" cy="8382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3135950-5226-A54E-AB5F-0B44A3BA88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5486400"/>
            <a:ext cx="1066800" cy="1752600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CA45AF2-2EF3-7144-851D-4252C2581B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5715000"/>
            <a:ext cx="1447800" cy="1143000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097AD96D-B0BB-6141-A5FF-9637FBE5F4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4648200"/>
            <a:ext cx="1219200" cy="990600"/>
          </a:xfrm>
          <a:prstGeom prst="rtTriangle">
            <a:avLst/>
          </a:prstGeom>
          <a:solidFill>
            <a:srgbClr val="000000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5F5A58ED-88A1-1E42-BA9E-725F2AC23704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924800" y="4419600"/>
            <a:ext cx="838200" cy="685800"/>
          </a:xfrm>
          <a:prstGeom prst="triangle">
            <a:avLst>
              <a:gd name="adj" fmla="val 47597"/>
            </a:avLst>
          </a:prstGeom>
          <a:solidFill>
            <a:srgbClr val="000000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A80BCABE-5485-A44B-B22B-A7833E1015CE}"/>
              </a:ext>
            </a:extLst>
          </p:cNvPr>
          <p:cNvSpPr>
            <a:spLocks noChangeArrowheads="1"/>
          </p:cNvSpPr>
          <p:nvPr/>
        </p:nvSpPr>
        <p:spPr bwMode="auto">
          <a:xfrm rot="-5593064">
            <a:off x="6104731" y="4518820"/>
            <a:ext cx="1038225" cy="563562"/>
          </a:xfrm>
          <a:prstGeom prst="triangle">
            <a:avLst>
              <a:gd name="adj" fmla="val 48440"/>
            </a:avLst>
          </a:prstGeom>
          <a:solidFill>
            <a:srgbClr val="000000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645EC646-14C1-8049-9BE1-BFD3C000E2FA}"/>
              </a:ext>
            </a:extLst>
          </p:cNvPr>
          <p:cNvSpPr>
            <a:spLocks noChangeArrowheads="1"/>
          </p:cNvSpPr>
          <p:nvPr/>
        </p:nvSpPr>
        <p:spPr bwMode="auto">
          <a:xfrm rot="7823228">
            <a:off x="8482013" y="4946650"/>
            <a:ext cx="1295400" cy="1660525"/>
          </a:xfrm>
          <a:prstGeom prst="rtTriangle">
            <a:avLst/>
          </a:prstGeom>
          <a:solidFill>
            <a:srgbClr val="000000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C39EA088-908A-0147-811F-97BC6F38A357}"/>
              </a:ext>
            </a:extLst>
          </p:cNvPr>
          <p:cNvSpPr>
            <a:spLocks noChangeArrowheads="1"/>
          </p:cNvSpPr>
          <p:nvPr/>
        </p:nvSpPr>
        <p:spPr bwMode="auto">
          <a:xfrm rot="6075942">
            <a:off x="5670550" y="3765550"/>
            <a:ext cx="1219200" cy="1219200"/>
          </a:xfrm>
          <a:prstGeom prst="rtTriangle">
            <a:avLst/>
          </a:prstGeom>
          <a:solidFill>
            <a:srgbClr val="000000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09789BB7-9BE9-2445-A3C7-25A847D455A0}"/>
              </a:ext>
            </a:extLst>
          </p:cNvPr>
          <p:cNvSpPr/>
          <p:nvPr/>
        </p:nvSpPr>
        <p:spPr>
          <a:xfrm rot="10572526">
            <a:off x="7980363" y="3721100"/>
            <a:ext cx="1981200" cy="1752600"/>
          </a:xfrm>
          <a:prstGeom prst="rtTriangle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8865" name="TextBox 1">
            <a:extLst>
              <a:ext uri="{FF2B5EF4-FFF2-40B4-BE49-F238E27FC236}">
                <a16:creationId xmlns:a16="http://schemas.microsoft.com/office/drawing/2014/main" id="{D250ACA7-0D2D-0444-B589-46AA0E92BB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00" y="2590800"/>
            <a:ext cx="4237038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6000">
                <a:latin typeface="Chalkduster" panose="03050602040202020205" pitchFamily="66" charset="77"/>
              </a:rPr>
              <a:t>Fake it,</a:t>
            </a:r>
          </a:p>
          <a:p>
            <a:r>
              <a:rPr lang="en-US" altLang="en-US" sz="6000">
                <a:latin typeface="Chalkduster" panose="03050602040202020205" pitchFamily="66" charset="77"/>
              </a:rPr>
              <a:t>until you </a:t>
            </a:r>
          </a:p>
          <a:p>
            <a:r>
              <a:rPr lang="en-US" altLang="en-US" sz="6000">
                <a:latin typeface="Chalkduster" panose="03050602040202020205" pitchFamily="66" charset="77"/>
              </a:rPr>
              <a:t>make it.</a:t>
            </a:r>
          </a:p>
        </p:txBody>
      </p:sp>
      <p:sp>
        <p:nvSpPr>
          <p:cNvPr id="78866" name="TextBox 8">
            <a:extLst>
              <a:ext uri="{FF2B5EF4-FFF2-40B4-BE49-F238E27FC236}">
                <a16:creationId xmlns:a16="http://schemas.microsoft.com/office/drawing/2014/main" id="{BE729F35-296B-7D43-BFB7-79427EAE7E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5529263"/>
            <a:ext cx="1685925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000">
                <a:solidFill>
                  <a:srgbClr val="FFFFFF"/>
                </a:solidFill>
                <a:latin typeface="Gill Sans" panose="020B0502020104020203" pitchFamily="34" charset="-79"/>
              </a:rPr>
              <a:t>Amy </a:t>
            </a:r>
          </a:p>
          <a:p>
            <a:r>
              <a:rPr lang="en-US" altLang="en-US" sz="4000">
                <a:solidFill>
                  <a:srgbClr val="FFFFFF"/>
                </a:solidFill>
                <a:latin typeface="Gill Sans" panose="020B0502020104020203" pitchFamily="34" charset="-79"/>
              </a:rPr>
              <a:t>Cuddy</a:t>
            </a:r>
          </a:p>
          <a:p>
            <a:endParaRPr lang="en-US" altLang="en-US" sz="4000">
              <a:solidFill>
                <a:srgbClr val="FFFFFF"/>
              </a:solidFill>
              <a:latin typeface="Gill Sans" panose="020B0502020104020203" pitchFamily="34" charset="-79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30AF651-CA0A-1B42-B099-AC17C30EAA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486400"/>
            <a:ext cx="42259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5400">
                <a:solidFill>
                  <a:srgbClr val="FFFF00"/>
                </a:solidFill>
                <a:latin typeface="Chalkduster" panose="03050602040202020205" pitchFamily="66" charset="77"/>
              </a:rPr>
              <a:t>BECOME it</a:t>
            </a:r>
            <a:endParaRPr lang="en-US" altLang="en-US" sz="540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5">
            <a:extLst>
              <a:ext uri="{FF2B5EF4-FFF2-40B4-BE49-F238E27FC236}">
                <a16:creationId xmlns:a16="http://schemas.microsoft.com/office/drawing/2014/main" id="{318DECC3-70CB-9D4C-87DC-60224423AD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57C7EF39-2B80-5548-B5B9-F65D01A33CC9}"/>
              </a:ext>
            </a:extLst>
          </p:cNvPr>
          <p:cNvSpPr/>
          <p:nvPr/>
        </p:nvSpPr>
        <p:spPr>
          <a:xfrm>
            <a:off x="5181600" y="838200"/>
            <a:ext cx="4648200" cy="3810000"/>
          </a:xfrm>
          <a:prstGeom prst="ellipse">
            <a:avLst/>
          </a:prstGeom>
          <a:solidFill>
            <a:srgbClr val="3366FF"/>
          </a:solidFill>
          <a:ln>
            <a:noFill/>
          </a:ln>
          <a:effectLst>
            <a:innerShdw blurRad="63500" dist="50800" dir="13500000">
              <a:srgbClr val="000000">
                <a:alpha val="50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3">
            <a:extLst>
              <a:ext uri="{FF2B5EF4-FFF2-40B4-BE49-F238E27FC236}">
                <a16:creationId xmlns:a16="http://schemas.microsoft.com/office/drawing/2014/main" id="{9806B0BA-68AA-1C4E-A887-7163124671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4419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2" name="Picture 4">
            <a:extLst>
              <a:ext uri="{FF2B5EF4-FFF2-40B4-BE49-F238E27FC236}">
                <a16:creationId xmlns:a16="http://schemas.microsoft.com/office/drawing/2014/main" id="{B3C75DC0-3FB7-C741-835B-FEF2F72D2D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0"/>
            <a:ext cx="5473700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F8C6D27-636C-6944-849E-0B9061AD7BAD}"/>
              </a:ext>
            </a:extLst>
          </p:cNvPr>
          <p:cNvSpPr/>
          <p:nvPr/>
        </p:nvSpPr>
        <p:spPr>
          <a:xfrm>
            <a:off x="4419600" y="3352800"/>
            <a:ext cx="4953000" cy="35052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8">
            <a:extLst>
              <a:ext uri="{FF2B5EF4-FFF2-40B4-BE49-F238E27FC236}">
                <a16:creationId xmlns:a16="http://schemas.microsoft.com/office/drawing/2014/main" id="{766B079D-330A-904D-8819-7B9267EB28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3" y="-76200"/>
            <a:ext cx="9223376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80B9275-306A-BD41-968B-08C6906DA98C}"/>
              </a:ext>
            </a:extLst>
          </p:cNvPr>
          <p:cNvSpPr/>
          <p:nvPr/>
        </p:nvSpPr>
        <p:spPr>
          <a:xfrm>
            <a:off x="0" y="304800"/>
            <a:ext cx="838200" cy="3505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FDD4E4-DE2F-AD42-8028-92FF6BD2F50A}"/>
              </a:ext>
            </a:extLst>
          </p:cNvPr>
          <p:cNvSpPr/>
          <p:nvPr/>
        </p:nvSpPr>
        <p:spPr>
          <a:xfrm>
            <a:off x="1828800" y="304800"/>
            <a:ext cx="838200" cy="3505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BC307A-8FF8-A249-8646-0132C6B19CCE}"/>
              </a:ext>
            </a:extLst>
          </p:cNvPr>
          <p:cNvSpPr/>
          <p:nvPr/>
        </p:nvSpPr>
        <p:spPr>
          <a:xfrm>
            <a:off x="3505200" y="381000"/>
            <a:ext cx="990600" cy="35814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E8CAE6A-7882-264D-863B-C3FB28B6FC5F}"/>
              </a:ext>
            </a:extLst>
          </p:cNvPr>
          <p:cNvSpPr/>
          <p:nvPr/>
        </p:nvSpPr>
        <p:spPr>
          <a:xfrm>
            <a:off x="5257800" y="304800"/>
            <a:ext cx="1066800" cy="3505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462A8B-D28B-8D41-8855-587D32518B82}"/>
              </a:ext>
            </a:extLst>
          </p:cNvPr>
          <p:cNvSpPr/>
          <p:nvPr/>
        </p:nvSpPr>
        <p:spPr>
          <a:xfrm>
            <a:off x="838200" y="304800"/>
            <a:ext cx="990600" cy="35814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76901B2-F78E-FB49-BFC2-26F3A7C5CAA9}"/>
              </a:ext>
            </a:extLst>
          </p:cNvPr>
          <p:cNvSpPr/>
          <p:nvPr/>
        </p:nvSpPr>
        <p:spPr>
          <a:xfrm>
            <a:off x="2667000" y="304800"/>
            <a:ext cx="838200" cy="3505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BF953A-4382-AE43-AB89-A4D3296267BB}"/>
              </a:ext>
            </a:extLst>
          </p:cNvPr>
          <p:cNvSpPr/>
          <p:nvPr/>
        </p:nvSpPr>
        <p:spPr>
          <a:xfrm>
            <a:off x="4495800" y="304800"/>
            <a:ext cx="838200" cy="35814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DFE98B-6C1C-5B4A-92F0-E80A78032ADA}"/>
              </a:ext>
            </a:extLst>
          </p:cNvPr>
          <p:cNvSpPr/>
          <p:nvPr/>
        </p:nvSpPr>
        <p:spPr>
          <a:xfrm>
            <a:off x="6324600" y="0"/>
            <a:ext cx="838200" cy="3886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34FC38E-D057-6141-A638-D1419722977E}"/>
              </a:ext>
            </a:extLst>
          </p:cNvPr>
          <p:cNvSpPr/>
          <p:nvPr/>
        </p:nvSpPr>
        <p:spPr>
          <a:xfrm>
            <a:off x="1752600" y="5715000"/>
            <a:ext cx="5257800" cy="5334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7B3A650-E987-044C-8F83-48AFCE7BF4E5}"/>
              </a:ext>
            </a:extLst>
          </p:cNvPr>
          <p:cNvSpPr/>
          <p:nvPr/>
        </p:nvSpPr>
        <p:spPr>
          <a:xfrm>
            <a:off x="7315200" y="3352800"/>
            <a:ext cx="1828800" cy="685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7EF49E0-2A7F-8545-BB88-1257906B8840}"/>
              </a:ext>
            </a:extLst>
          </p:cNvPr>
          <p:cNvSpPr/>
          <p:nvPr/>
        </p:nvSpPr>
        <p:spPr>
          <a:xfrm>
            <a:off x="7315200" y="2667000"/>
            <a:ext cx="1828800" cy="685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530271-60E6-6E4D-AA1E-2FD95DAFF6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04800"/>
            <a:ext cx="85598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6600" b="1">
                <a:solidFill>
                  <a:srgbClr val="800000"/>
                </a:solidFill>
                <a:latin typeface="Gill Sans" panose="020B0502020104020203" pitchFamily="34" charset="-79"/>
              </a:rPr>
              <a:t>iPosture simulation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DD7BF47-28F2-AA4B-93E6-35F9D493EEA5}"/>
              </a:ext>
            </a:extLst>
          </p:cNvPr>
          <p:cNvSpPr/>
          <p:nvPr/>
        </p:nvSpPr>
        <p:spPr>
          <a:xfrm>
            <a:off x="2057400" y="3810000"/>
            <a:ext cx="1295400" cy="1371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9755F0C-31FE-DD40-A6E1-AB84A5FB27A8}"/>
              </a:ext>
            </a:extLst>
          </p:cNvPr>
          <p:cNvSpPr/>
          <p:nvPr/>
        </p:nvSpPr>
        <p:spPr>
          <a:xfrm>
            <a:off x="3886200" y="3810000"/>
            <a:ext cx="1295400" cy="1600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7D9800F-FC86-B342-A967-3F97DF435CF8}"/>
              </a:ext>
            </a:extLst>
          </p:cNvPr>
          <p:cNvSpPr/>
          <p:nvPr/>
        </p:nvSpPr>
        <p:spPr>
          <a:xfrm>
            <a:off x="5715000" y="3733800"/>
            <a:ext cx="1295400" cy="1600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4DFA61-128A-274C-8BFD-EACA586795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5657850"/>
            <a:ext cx="5257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600">
                <a:solidFill>
                  <a:schemeClr val="bg1"/>
                </a:solidFill>
              </a:rPr>
              <a:t>積極</a:t>
            </a:r>
            <a:r>
              <a:rPr lang="ja-JP" altLang="en-US" sz="3600">
                <a:solidFill>
                  <a:schemeClr val="bg1"/>
                </a:solidFill>
              </a:rPr>
              <a:t>的</a:t>
            </a:r>
            <a:endParaRPr lang="en-US" altLang="ja-JP" sz="3600"/>
          </a:p>
          <a:p>
            <a:r>
              <a:rPr lang="en-US" altLang="en-US" sz="3600">
                <a:solidFill>
                  <a:schemeClr val="bg1"/>
                </a:solidFill>
              </a:rPr>
              <a:t>1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3" grpId="0" animBg="1"/>
      <p:bldP spid="4" grpId="0" animBg="1"/>
      <p:bldP spid="14" grpId="0" animBg="1"/>
      <p:bldP spid="12" grpId="0"/>
      <p:bldP spid="15" grpId="0" animBg="1"/>
      <p:bldP spid="18" grpId="0" animBg="1"/>
      <p:bldP spid="19" grpId="0" animBg="1"/>
      <p:bldP spid="1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AmyCuddy_2012G-480p-en.mp4">
            <a:hlinkClick r:id="" action="ppaction://media"/>
            <a:extLst>
              <a:ext uri="{FF2B5EF4-FFF2-40B4-BE49-F238E27FC236}">
                <a16:creationId xmlns:a16="http://schemas.microsoft.com/office/drawing/2014/main" id="{6ED9F247-1C08-E642-A00A-A233DEA595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8838"/>
            <a:ext cx="9144000" cy="513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>
            <a:extLst>
              <a:ext uri="{FF2B5EF4-FFF2-40B4-BE49-F238E27FC236}">
                <a16:creationId xmlns:a16="http://schemas.microsoft.com/office/drawing/2014/main" id="{E07E0F77-B131-FF43-B9C7-0BDF15A869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19812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6" name="Picture 4">
            <a:extLst>
              <a:ext uri="{FF2B5EF4-FFF2-40B4-BE49-F238E27FC236}">
                <a16:creationId xmlns:a16="http://schemas.microsoft.com/office/drawing/2014/main" id="{C2B2874B-FBE7-8741-A6BE-E24ECF8DDC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1046163"/>
            <a:ext cx="2133600" cy="579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Box 7">
            <a:extLst>
              <a:ext uri="{FF2B5EF4-FFF2-40B4-BE49-F238E27FC236}">
                <a16:creationId xmlns:a16="http://schemas.microsoft.com/office/drawing/2014/main" id="{E87D0E65-A914-5046-9F34-A136B62A18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3962400"/>
            <a:ext cx="603567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6600" b="1">
                <a:latin typeface="Gill Sans" panose="020B0502020104020203" pitchFamily="34" charset="-79"/>
              </a:rPr>
              <a:t>Notice your </a:t>
            </a:r>
          </a:p>
          <a:p>
            <a:pPr algn="r"/>
            <a:r>
              <a:rPr lang="en-US" altLang="en-US" sz="6600" b="1">
                <a:latin typeface="Gill Sans" panose="020B0502020104020203" pitchFamily="34" charset="-79"/>
              </a:rPr>
              <a:t>body position</a:t>
            </a:r>
            <a:endParaRPr lang="en-US" altLang="en-US" sz="66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>
            <a:extLst>
              <a:ext uri="{FF2B5EF4-FFF2-40B4-BE49-F238E27FC236}">
                <a16:creationId xmlns:a16="http://schemas.microsoft.com/office/drawing/2014/main" id="{37DF9006-49BE-2A46-A5BC-C8414A46C4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19812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4" name="Picture 4">
            <a:extLst>
              <a:ext uri="{FF2B5EF4-FFF2-40B4-BE49-F238E27FC236}">
                <a16:creationId xmlns:a16="http://schemas.microsoft.com/office/drawing/2014/main" id="{8B2E0DD5-8947-D94D-8A61-6D9AAE2E3C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762000"/>
            <a:ext cx="2133600" cy="579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itle 1">
            <a:extLst>
              <a:ext uri="{FF2B5EF4-FFF2-40B4-BE49-F238E27FC236}">
                <a16:creationId xmlns:a16="http://schemas.microsoft.com/office/drawing/2014/main" id="{002E5BBC-07C1-E946-99D5-2A2DB52F4B7F}"/>
              </a:ext>
            </a:extLst>
          </p:cNvPr>
          <p:cNvSpPr txBox="1">
            <a:spLocks/>
          </p:cNvSpPr>
          <p:nvPr/>
        </p:nvSpPr>
        <p:spPr bwMode="auto">
          <a:xfrm>
            <a:off x="1905000" y="1981200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6000" b="1">
                <a:latin typeface="Gill Sans" panose="020B0502020104020203" pitchFamily="34" charset="-79"/>
              </a:rPr>
              <a:t>How you feel</a:t>
            </a:r>
          </a:p>
        </p:txBody>
      </p:sp>
      <p:sp>
        <p:nvSpPr>
          <p:cNvPr id="33796" name="TextBox 7">
            <a:extLst>
              <a:ext uri="{FF2B5EF4-FFF2-40B4-BE49-F238E27FC236}">
                <a16:creationId xmlns:a16="http://schemas.microsoft.com/office/drawing/2014/main" id="{11B50EFB-4F51-684A-9D70-C572A20F97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76200"/>
            <a:ext cx="1841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5400"/>
          </a:p>
        </p:txBody>
      </p:sp>
      <p:sp>
        <p:nvSpPr>
          <p:cNvPr id="33797" name="TextBox 9">
            <a:extLst>
              <a:ext uri="{FF2B5EF4-FFF2-40B4-BE49-F238E27FC236}">
                <a16:creationId xmlns:a16="http://schemas.microsoft.com/office/drawing/2014/main" id="{9B444A95-28F2-B240-957F-36047E318C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3124200"/>
            <a:ext cx="2819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6000" b="1">
                <a:latin typeface="Gill Sans" panose="020B0502020104020203" pitchFamily="34" charset="-79"/>
              </a:rPr>
              <a:t>effects</a:t>
            </a:r>
            <a:endParaRPr lang="en-US" altLang="en-US" sz="6000"/>
          </a:p>
        </p:txBody>
      </p:sp>
      <p:sp>
        <p:nvSpPr>
          <p:cNvPr id="33798" name="TextBox 11">
            <a:extLst>
              <a:ext uri="{FF2B5EF4-FFF2-40B4-BE49-F238E27FC236}">
                <a16:creationId xmlns:a16="http://schemas.microsoft.com/office/drawing/2014/main" id="{2AE60B33-6638-744A-A55A-FAB5EC250B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3886200"/>
            <a:ext cx="550386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6000" b="1">
                <a:latin typeface="Gill Sans" panose="020B0502020104020203" pitchFamily="34" charset="-79"/>
              </a:rPr>
              <a:t>body position</a:t>
            </a:r>
            <a:endParaRPr lang="en-US" altLang="en-US" sz="60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>
            <a:extLst>
              <a:ext uri="{FF2B5EF4-FFF2-40B4-BE49-F238E27FC236}">
                <a16:creationId xmlns:a16="http://schemas.microsoft.com/office/drawing/2014/main" id="{8ACA5889-580A-2F48-A0F1-6EFA0AADF3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762000"/>
            <a:ext cx="19812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8" name="Picture 4">
            <a:extLst>
              <a:ext uri="{FF2B5EF4-FFF2-40B4-BE49-F238E27FC236}">
                <a16:creationId xmlns:a16="http://schemas.microsoft.com/office/drawing/2014/main" id="{3D3C24AF-6F9F-5D4F-8451-EB94B79078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-609600"/>
            <a:ext cx="2133600" cy="579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itle 1">
            <a:extLst>
              <a:ext uri="{FF2B5EF4-FFF2-40B4-BE49-F238E27FC236}">
                <a16:creationId xmlns:a16="http://schemas.microsoft.com/office/drawing/2014/main" id="{1A08BD3C-22DF-FF4B-AFF2-AE8F55C89085}"/>
              </a:ext>
            </a:extLst>
          </p:cNvPr>
          <p:cNvSpPr txBox="1">
            <a:spLocks/>
          </p:cNvSpPr>
          <p:nvPr/>
        </p:nvSpPr>
        <p:spPr bwMode="auto">
          <a:xfrm>
            <a:off x="685800" y="1981200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6000" b="1">
              <a:latin typeface="Gill Sans" panose="020B0502020104020203" pitchFamily="34" charset="-79"/>
            </a:endParaRPr>
          </a:p>
        </p:txBody>
      </p:sp>
      <p:sp>
        <p:nvSpPr>
          <p:cNvPr id="75780" name="TextBox 7">
            <a:extLst>
              <a:ext uri="{FF2B5EF4-FFF2-40B4-BE49-F238E27FC236}">
                <a16:creationId xmlns:a16="http://schemas.microsoft.com/office/drawing/2014/main" id="{807470F0-A1DE-EF46-A828-15BE370343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76200"/>
            <a:ext cx="5881688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5400" b="1">
                <a:latin typeface="Gill Sans" panose="020B0502020104020203" pitchFamily="34" charset="-79"/>
              </a:rPr>
              <a:t>Stand up.</a:t>
            </a:r>
          </a:p>
          <a:p>
            <a:r>
              <a:rPr lang="en-US" altLang="en-US" sz="5400" b="1">
                <a:latin typeface="Gill Sans" panose="020B0502020104020203" pitchFamily="34" charset="-79"/>
              </a:rPr>
              <a:t>Close your eyes. </a:t>
            </a:r>
          </a:p>
        </p:txBody>
      </p:sp>
      <p:pic>
        <p:nvPicPr>
          <p:cNvPr id="34821" name="Picture 7">
            <a:extLst>
              <a:ext uri="{FF2B5EF4-FFF2-40B4-BE49-F238E27FC236}">
                <a16:creationId xmlns:a16="http://schemas.microsoft.com/office/drawing/2014/main" id="{F2D28DAF-D31B-294F-80A7-35AFBFEFC5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400800" y="3505200"/>
            <a:ext cx="1960563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TextBox 1">
            <a:extLst>
              <a:ext uri="{FF2B5EF4-FFF2-40B4-BE49-F238E27FC236}">
                <a16:creationId xmlns:a16="http://schemas.microsoft.com/office/drawing/2014/main" id="{0B0316AD-63B2-6A4F-A5DF-62C0F1A9B4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438400"/>
            <a:ext cx="7165975" cy="277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5400" b="1">
                <a:latin typeface="Gill Sans" panose="020B0502020104020203" pitchFamily="34" charset="-79"/>
              </a:rPr>
              <a:t>Think  about a time</a:t>
            </a:r>
          </a:p>
          <a:p>
            <a:r>
              <a:rPr lang="en-US" altLang="en-US" sz="5400" b="1">
                <a:latin typeface="Gill Sans" panose="020B0502020104020203" pitchFamily="34" charset="-79"/>
              </a:rPr>
              <a:t>you felt </a:t>
            </a:r>
            <a:r>
              <a:rPr lang="en-US" altLang="en-US" sz="6600" b="1">
                <a:solidFill>
                  <a:srgbClr val="800000"/>
                </a:solidFill>
                <a:latin typeface="Gill Sans" panose="020B0502020104020203" pitchFamily="34" charset="-79"/>
              </a:rPr>
              <a:t>happy. </a:t>
            </a:r>
            <a:endParaRPr lang="en-US" altLang="en-US" sz="6600">
              <a:latin typeface="Gill Sans" panose="020B0502020104020203" pitchFamily="34" charset="-79"/>
            </a:endParaRPr>
          </a:p>
          <a:p>
            <a:endParaRPr lang="en-US" altLang="en-US" sz="5400">
              <a:latin typeface="Gill Sans" panose="020B0502020104020203" pitchFamily="34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0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>
            <a:extLst>
              <a:ext uri="{FF2B5EF4-FFF2-40B4-BE49-F238E27FC236}">
                <a16:creationId xmlns:a16="http://schemas.microsoft.com/office/drawing/2014/main" id="{B363DF0F-79FC-6747-852D-111A6969BF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762000"/>
            <a:ext cx="19812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2" name="Picture 4">
            <a:extLst>
              <a:ext uri="{FF2B5EF4-FFF2-40B4-BE49-F238E27FC236}">
                <a16:creationId xmlns:a16="http://schemas.microsoft.com/office/drawing/2014/main" id="{12C57774-CAC0-6348-A764-169882C6A6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-609600"/>
            <a:ext cx="2133600" cy="579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itle 1">
            <a:extLst>
              <a:ext uri="{FF2B5EF4-FFF2-40B4-BE49-F238E27FC236}">
                <a16:creationId xmlns:a16="http://schemas.microsoft.com/office/drawing/2014/main" id="{CE1436A9-A1D1-5746-96BC-052E261969EB}"/>
              </a:ext>
            </a:extLst>
          </p:cNvPr>
          <p:cNvSpPr txBox="1">
            <a:spLocks/>
          </p:cNvSpPr>
          <p:nvPr/>
        </p:nvSpPr>
        <p:spPr bwMode="auto">
          <a:xfrm>
            <a:off x="685800" y="1981200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6000" b="1">
              <a:latin typeface="Gill Sans" panose="020B0502020104020203" pitchFamily="34" charset="-79"/>
            </a:endParaRPr>
          </a:p>
        </p:txBody>
      </p:sp>
      <p:pic>
        <p:nvPicPr>
          <p:cNvPr id="35844" name="Picture 7">
            <a:extLst>
              <a:ext uri="{FF2B5EF4-FFF2-40B4-BE49-F238E27FC236}">
                <a16:creationId xmlns:a16="http://schemas.microsoft.com/office/drawing/2014/main" id="{096FF892-3A8F-E24E-87F7-864B963C24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629400" y="7938"/>
            <a:ext cx="1960563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TextBox 1">
            <a:extLst>
              <a:ext uri="{FF2B5EF4-FFF2-40B4-BE49-F238E27FC236}">
                <a16:creationId xmlns:a16="http://schemas.microsoft.com/office/drawing/2014/main" id="{70F5C732-C5D0-C54B-8DF2-CF362C770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52400"/>
            <a:ext cx="48006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6600" b="1">
                <a:solidFill>
                  <a:srgbClr val="800000"/>
                </a:solidFill>
                <a:latin typeface="Gill Sans" panose="020B0502020104020203" pitchFamily="34" charset="-79"/>
              </a:rPr>
              <a:t>Happy. </a:t>
            </a:r>
            <a:endParaRPr lang="en-US" altLang="en-US" sz="6600">
              <a:latin typeface="Gill Sans" panose="020B0502020104020203" pitchFamily="34" charset="-79"/>
            </a:endParaRPr>
          </a:p>
          <a:p>
            <a:endParaRPr lang="en-US" altLang="en-US" sz="5400">
              <a:latin typeface="Gill Sans" panose="020B0502020104020203" pitchFamily="34" charset="-79"/>
            </a:endParaRPr>
          </a:p>
        </p:txBody>
      </p:sp>
      <p:sp>
        <p:nvSpPr>
          <p:cNvPr id="35846" name="TextBox 2">
            <a:extLst>
              <a:ext uri="{FF2B5EF4-FFF2-40B4-BE49-F238E27FC236}">
                <a16:creationId xmlns:a16="http://schemas.microsoft.com/office/drawing/2014/main" id="{E66EDB89-2CB5-A84A-8DF0-C8FAF61603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362200"/>
            <a:ext cx="7489825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6600">
                <a:latin typeface="Gill Sans" panose="020B0502020104020203" pitchFamily="34" charset="-79"/>
              </a:rPr>
              <a:t>Ask yourself the</a:t>
            </a:r>
          </a:p>
          <a:p>
            <a:r>
              <a:rPr lang="en-US" altLang="en-US" sz="6600">
                <a:latin typeface="Gill Sans" panose="020B0502020104020203" pitchFamily="34" charset="-79"/>
              </a:rPr>
              <a:t>                   uestions</a:t>
            </a:r>
          </a:p>
          <a:p>
            <a:r>
              <a:rPr lang="en-US" altLang="en-US" sz="6600">
                <a:latin typeface="Gill Sans" panose="020B0502020104020203" pitchFamily="34" charset="-79"/>
              </a:rPr>
              <a:t>to remember clearly.</a:t>
            </a:r>
          </a:p>
        </p:txBody>
      </p:sp>
      <p:sp>
        <p:nvSpPr>
          <p:cNvPr id="35847" name="TextBox 3">
            <a:extLst>
              <a:ext uri="{FF2B5EF4-FFF2-40B4-BE49-F238E27FC236}">
                <a16:creationId xmlns:a16="http://schemas.microsoft.com/office/drawing/2014/main" id="{2A657BAA-9128-F441-BA88-DD2530201B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3937000"/>
            <a:ext cx="18415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35848" name="Picture 5">
            <a:extLst>
              <a:ext uri="{FF2B5EF4-FFF2-40B4-BE49-F238E27FC236}">
                <a16:creationId xmlns:a16="http://schemas.microsoft.com/office/drawing/2014/main" id="{106FF1FF-B08B-FF43-905E-8B501C4453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52800"/>
            <a:ext cx="1227138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Picture 7">
            <a:extLst>
              <a:ext uri="{FF2B5EF4-FFF2-40B4-BE49-F238E27FC236}">
                <a16:creationId xmlns:a16="http://schemas.microsoft.com/office/drawing/2014/main" id="{E0373327-8A6F-F64D-997A-FCDCAB7BC9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352800"/>
            <a:ext cx="13335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0" name="Picture 6">
            <a:extLst>
              <a:ext uri="{FF2B5EF4-FFF2-40B4-BE49-F238E27FC236}">
                <a16:creationId xmlns:a16="http://schemas.microsoft.com/office/drawing/2014/main" id="{C037A485-5A82-184D-95EF-1F46DF5219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352800"/>
            <a:ext cx="12795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4">
            <a:extLst>
              <a:ext uri="{FF2B5EF4-FFF2-40B4-BE49-F238E27FC236}">
                <a16:creationId xmlns:a16="http://schemas.microsoft.com/office/drawing/2014/main" id="{1C6D4CD8-330F-DB4C-9DB5-079739D8CF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1000" y="685800"/>
            <a:ext cx="2133600" cy="579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TextBox 7">
            <a:extLst>
              <a:ext uri="{FF2B5EF4-FFF2-40B4-BE49-F238E27FC236}">
                <a16:creationId xmlns:a16="http://schemas.microsoft.com/office/drawing/2014/main" id="{9A591676-5664-3F4F-9C9B-CEE70E20A6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3962400"/>
            <a:ext cx="603567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6600" b="1">
                <a:latin typeface="Gill Sans" panose="020B0502020104020203" pitchFamily="34" charset="-79"/>
              </a:rPr>
              <a:t>Notice your </a:t>
            </a:r>
          </a:p>
          <a:p>
            <a:pPr algn="r"/>
            <a:r>
              <a:rPr lang="en-US" altLang="en-US" sz="6600" b="1">
                <a:latin typeface="Gill Sans" panose="020B0502020104020203" pitchFamily="34" charset="-79"/>
              </a:rPr>
              <a:t>body position</a:t>
            </a:r>
            <a:endParaRPr lang="en-US" altLang="en-US" sz="66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3946</TotalTime>
  <Words>784</Words>
  <Application>Microsoft Macintosh PowerPoint</Application>
  <PresentationFormat>On-screen Show (4:3)</PresentationFormat>
  <Paragraphs>255</Paragraphs>
  <Slides>44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5" baseType="lpstr">
      <vt:lpstr>ＭＳ Ｐゴシック</vt:lpstr>
      <vt:lpstr>Osaka</vt:lpstr>
      <vt:lpstr>Arial</vt:lpstr>
      <vt:lpstr>Calibri</vt:lpstr>
      <vt:lpstr>Chalkduster</vt:lpstr>
      <vt:lpstr>Gill Sans</vt:lpstr>
      <vt:lpstr>Gill Sans MT</vt:lpstr>
      <vt:lpstr>Times New Roman</vt:lpstr>
      <vt:lpstr>Wingdings</vt:lpstr>
      <vt:lpstr>Office Theme</vt:lpstr>
      <vt:lpstr>Black</vt:lpstr>
      <vt:lpstr>Power Poses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try!</vt:lpstr>
      <vt:lpstr>Vocabulary check: Body parts</vt:lpstr>
      <vt:lpstr>PowerPoint Presentation</vt:lpstr>
      <vt:lpstr>PowerPoint Presentation</vt:lpstr>
      <vt:lpstr>PowerPoint Presentation</vt:lpstr>
      <vt:lpstr>Power Poses are body positions.</vt:lpstr>
      <vt:lpstr>Make your body BIG</vt:lpstr>
      <vt:lpstr>Make your body BIG</vt:lpstr>
      <vt:lpstr>Make your body BIG</vt:lpstr>
      <vt:lpstr>Power  pose</vt:lpstr>
      <vt:lpstr>PowerPoint Presentation</vt:lpstr>
      <vt:lpstr>PowerPoint Presentation</vt:lpstr>
      <vt:lpstr>PowerPoint Presentation</vt:lpstr>
      <vt:lpstr>PowerPoint Presentation</vt:lpstr>
      <vt:lpstr>Divide the class into 4 groups: A, B, C &amp; D</vt:lpstr>
      <vt:lpstr>With your partner,  read the handout.  </vt:lpstr>
      <vt:lpstr>PowerPoint Presentation</vt:lpstr>
      <vt:lpstr>Power Pose</vt:lpstr>
      <vt:lpstr>Wonder Woman / Superman</vt:lpstr>
      <vt:lpstr>Victory</vt:lpstr>
      <vt:lpstr>Lean in!</vt:lpstr>
      <vt:lpstr>PowerPoint Presentation</vt:lpstr>
      <vt:lpstr>PowerPoint Presentation</vt:lpstr>
      <vt:lpstr>Think Ahead: </vt:lpstr>
      <vt:lpstr>PowerPoint Presentation</vt:lpstr>
      <vt:lpstr>PowerPoint Presentation</vt:lpstr>
      <vt:lpstr>Power Pose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Home of the Clan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Michael Chan</dc:creator>
  <cp:keywords/>
  <dc:description/>
  <cp:lastModifiedBy>Helgesen Marc</cp:lastModifiedBy>
  <cp:revision>458</cp:revision>
  <cp:lastPrinted>2009-10-21T09:04:40Z</cp:lastPrinted>
  <dcterms:created xsi:type="dcterms:W3CDTF">2009-10-24T08:55:08Z</dcterms:created>
  <dcterms:modified xsi:type="dcterms:W3CDTF">2022-06-13T01:26:43Z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TC010900251033</vt:lpwstr>
  </property>
  <property fmtid="{D5CDD505-2E9C-101B-9397-08002B2CF9AE}" pid="3" name="_AdHocReviewCycleID">
    <vt:i4>-1647013615</vt:i4>
  </property>
  <property fmtid="{D5CDD505-2E9C-101B-9397-08002B2CF9AE}" pid="4" name="_EmailSubject">
    <vt:lpwstr>EF Powerpoint Presentation</vt:lpwstr>
  </property>
  <property fmtid="{D5CDD505-2E9C-101B-9397-08002B2CF9AE}" pid="5" name="_AuthorEmail">
    <vt:lpwstr>MichaelC@PearsonEd.com.hk</vt:lpwstr>
  </property>
  <property fmtid="{D5CDD505-2E9C-101B-9397-08002B2CF9AE}" pid="6" name="_AuthorEmailDisplayName">
    <vt:lpwstr>Chan, Michael</vt:lpwstr>
  </property>
</Properties>
</file>